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6"/>
  </p:notesMasterIdLst>
  <p:sldIdLst>
    <p:sldId id="286" r:id="rId2"/>
    <p:sldId id="273" r:id="rId3"/>
    <p:sldId id="258" r:id="rId4"/>
    <p:sldId id="263" r:id="rId5"/>
    <p:sldId id="270" r:id="rId6"/>
    <p:sldId id="287" r:id="rId7"/>
    <p:sldId id="266" r:id="rId8"/>
    <p:sldId id="277" r:id="rId9"/>
    <p:sldId id="288" r:id="rId10"/>
    <p:sldId id="289" r:id="rId11"/>
    <p:sldId id="290" r:id="rId12"/>
    <p:sldId id="260" r:id="rId13"/>
    <p:sldId id="291" r:id="rId14"/>
    <p:sldId id="283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400" b="0" i="0" u="none" strike="noStrike" cap="none" spc="0" normalizeH="0" baseline="0">
        <a:ln>
          <a:noFill/>
        </a:ln>
        <a:solidFill>
          <a:srgbClr val="292929"/>
        </a:solidFill>
        <a:effectLst/>
        <a:uFillTx/>
        <a:latin typeface="+mj-lt"/>
        <a:ea typeface="+mj-ea"/>
        <a:cs typeface="+mj-cs"/>
        <a:sym typeface="Raleway Medium"/>
      </a:defRPr>
    </a:lvl1pPr>
    <a:lvl2pPr marL="0" marR="0" indent="228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400" b="0" i="0" u="none" strike="noStrike" cap="none" spc="0" normalizeH="0" baseline="0">
        <a:ln>
          <a:noFill/>
        </a:ln>
        <a:solidFill>
          <a:srgbClr val="292929"/>
        </a:solidFill>
        <a:effectLst/>
        <a:uFillTx/>
        <a:latin typeface="+mj-lt"/>
        <a:ea typeface="+mj-ea"/>
        <a:cs typeface="+mj-cs"/>
        <a:sym typeface="Raleway Medium"/>
      </a:defRPr>
    </a:lvl2pPr>
    <a:lvl3pPr marL="0" marR="0" indent="457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400" b="0" i="0" u="none" strike="noStrike" cap="none" spc="0" normalizeH="0" baseline="0">
        <a:ln>
          <a:noFill/>
        </a:ln>
        <a:solidFill>
          <a:srgbClr val="292929"/>
        </a:solidFill>
        <a:effectLst/>
        <a:uFillTx/>
        <a:latin typeface="+mj-lt"/>
        <a:ea typeface="+mj-ea"/>
        <a:cs typeface="+mj-cs"/>
        <a:sym typeface="Raleway Medium"/>
      </a:defRPr>
    </a:lvl3pPr>
    <a:lvl4pPr marL="0" marR="0" indent="685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400" b="0" i="0" u="none" strike="noStrike" cap="none" spc="0" normalizeH="0" baseline="0">
        <a:ln>
          <a:noFill/>
        </a:ln>
        <a:solidFill>
          <a:srgbClr val="292929"/>
        </a:solidFill>
        <a:effectLst/>
        <a:uFillTx/>
        <a:latin typeface="+mj-lt"/>
        <a:ea typeface="+mj-ea"/>
        <a:cs typeface="+mj-cs"/>
        <a:sym typeface="Raleway Medium"/>
      </a:defRPr>
    </a:lvl4pPr>
    <a:lvl5pPr marL="0" marR="0" indent="9144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400" b="0" i="0" u="none" strike="noStrike" cap="none" spc="0" normalizeH="0" baseline="0">
        <a:ln>
          <a:noFill/>
        </a:ln>
        <a:solidFill>
          <a:srgbClr val="292929"/>
        </a:solidFill>
        <a:effectLst/>
        <a:uFillTx/>
        <a:latin typeface="+mj-lt"/>
        <a:ea typeface="+mj-ea"/>
        <a:cs typeface="+mj-cs"/>
        <a:sym typeface="Raleway Medium"/>
      </a:defRPr>
    </a:lvl5pPr>
    <a:lvl6pPr marL="0" marR="0" indent="11430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400" b="0" i="0" u="none" strike="noStrike" cap="none" spc="0" normalizeH="0" baseline="0">
        <a:ln>
          <a:noFill/>
        </a:ln>
        <a:solidFill>
          <a:srgbClr val="292929"/>
        </a:solidFill>
        <a:effectLst/>
        <a:uFillTx/>
        <a:latin typeface="+mj-lt"/>
        <a:ea typeface="+mj-ea"/>
        <a:cs typeface="+mj-cs"/>
        <a:sym typeface="Raleway Medium"/>
      </a:defRPr>
    </a:lvl6pPr>
    <a:lvl7pPr marL="0" marR="0" indent="1371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400" b="0" i="0" u="none" strike="noStrike" cap="none" spc="0" normalizeH="0" baseline="0">
        <a:ln>
          <a:noFill/>
        </a:ln>
        <a:solidFill>
          <a:srgbClr val="292929"/>
        </a:solidFill>
        <a:effectLst/>
        <a:uFillTx/>
        <a:latin typeface="+mj-lt"/>
        <a:ea typeface="+mj-ea"/>
        <a:cs typeface="+mj-cs"/>
        <a:sym typeface="Raleway Medium"/>
      </a:defRPr>
    </a:lvl7pPr>
    <a:lvl8pPr marL="0" marR="0" indent="1600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400" b="0" i="0" u="none" strike="noStrike" cap="none" spc="0" normalizeH="0" baseline="0">
        <a:ln>
          <a:noFill/>
        </a:ln>
        <a:solidFill>
          <a:srgbClr val="292929"/>
        </a:solidFill>
        <a:effectLst/>
        <a:uFillTx/>
        <a:latin typeface="+mj-lt"/>
        <a:ea typeface="+mj-ea"/>
        <a:cs typeface="+mj-cs"/>
        <a:sym typeface="Raleway Medium"/>
      </a:defRPr>
    </a:lvl8pPr>
    <a:lvl9pPr marL="0" marR="0" indent="1828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400" b="0" i="0" u="none" strike="noStrike" cap="none" spc="0" normalizeH="0" baseline="0">
        <a:ln>
          <a:noFill/>
        </a:ln>
        <a:solidFill>
          <a:srgbClr val="292929"/>
        </a:solidFill>
        <a:effectLst/>
        <a:uFillTx/>
        <a:latin typeface="+mj-lt"/>
        <a:ea typeface="+mj-ea"/>
        <a:cs typeface="+mj-cs"/>
        <a:sym typeface="Raleway Medium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4660"/>
  </p:normalViewPr>
  <p:slideViewPr>
    <p:cSldViewPr snapToGrid="0">
      <p:cViewPr varScale="1">
        <p:scale>
          <a:sx n="35" d="100"/>
          <a:sy n="35" d="100"/>
        </p:scale>
        <p:origin x="720" y="7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8" d="100"/>
        <a:sy n="58" d="100"/>
      </p:scale>
      <p:origin x="0" y="-30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image" Target="../media/image10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image" Target="../media/image15.jpe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3.jpeg"/><Relationship Id="rId1" Type="http://schemas.openxmlformats.org/officeDocument/2006/relationships/image" Target="../media/image14.jpeg"/><Relationship Id="rId5" Type="http://schemas.openxmlformats.org/officeDocument/2006/relationships/image" Target="../media/image10.jpeg"/><Relationship Id="rId4" Type="http://schemas.openxmlformats.org/officeDocument/2006/relationships/image" Target="../media/image11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7.jpg"/><Relationship Id="rId1" Type="http://schemas.openxmlformats.org/officeDocument/2006/relationships/image" Target="../media/image18.jpg"/><Relationship Id="rId5" Type="http://schemas.openxmlformats.org/officeDocument/2006/relationships/image" Target="../media/image19.jpg"/><Relationship Id="rId4" Type="http://schemas.openxmlformats.org/officeDocument/2006/relationships/image" Target="../media/image15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360981-7AFF-40DC-A263-E638092C8CAE}" type="doc">
      <dgm:prSet loTypeId="urn:microsoft.com/office/officeart/2008/layout/HexagonCluster" loCatId="picture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hu-HU"/>
        </a:p>
      </dgm:t>
    </dgm:pt>
    <dgm:pt modelId="{85177802-F51D-4169-8381-E267E26B5060}">
      <dgm:prSet phldrT="[Szöveg]" custT="1"/>
      <dgm:spPr/>
      <dgm:t>
        <a:bodyPr/>
        <a:lstStyle/>
        <a:p>
          <a:r>
            <a:rPr lang="hu-HU" sz="3600" dirty="0">
              <a:latin typeface="+mj-lt"/>
            </a:rPr>
            <a:t>Játszónap</a:t>
          </a:r>
        </a:p>
      </dgm:t>
    </dgm:pt>
    <dgm:pt modelId="{BDE1ECB4-4A65-4EB0-BC83-CE2D729477D9}" type="sibTrans" cxnId="{1FD0BD75-FEF0-470C-9C6A-705128FADE7C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hu-HU"/>
        </a:p>
      </dgm:t>
    </dgm:pt>
    <dgm:pt modelId="{40883302-0B5F-41F2-B6C3-C5E22517FA84}" type="parTrans" cxnId="{1FD0BD75-FEF0-470C-9C6A-705128FADE7C}">
      <dgm:prSet/>
      <dgm:spPr/>
      <dgm:t>
        <a:bodyPr/>
        <a:lstStyle/>
        <a:p>
          <a:endParaRPr lang="hu-HU"/>
        </a:p>
      </dgm:t>
    </dgm:pt>
    <dgm:pt modelId="{2042E266-C6D5-4259-A18A-66702959E230}">
      <dgm:prSet phldrT="[Szöveg]" custT="1"/>
      <dgm:spPr/>
      <dgm:t>
        <a:bodyPr/>
        <a:lstStyle/>
        <a:p>
          <a:r>
            <a:rPr lang="hu-HU" sz="3200" dirty="0">
              <a:latin typeface="+mj-lt"/>
            </a:rPr>
            <a:t>Apa-nap, Anya-nap, Nagyszülők-napja</a:t>
          </a:r>
        </a:p>
      </dgm:t>
    </dgm:pt>
    <dgm:pt modelId="{F7AEA54D-ECBC-4E4B-BC6A-ABE3D7B38D38}" type="sibTrans" cxnId="{F3C65065-F806-4708-BC48-56641D3195E9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hu-HU"/>
        </a:p>
      </dgm:t>
    </dgm:pt>
    <dgm:pt modelId="{453B4BA8-9983-4DE0-8E89-EA723B617291}" type="parTrans" cxnId="{F3C65065-F806-4708-BC48-56641D3195E9}">
      <dgm:prSet/>
      <dgm:spPr/>
      <dgm:t>
        <a:bodyPr/>
        <a:lstStyle/>
        <a:p>
          <a:endParaRPr lang="hu-HU"/>
        </a:p>
      </dgm:t>
    </dgm:pt>
    <dgm:pt modelId="{C6D30EFC-A15B-42F8-99A5-779F9E4B9D88}">
      <dgm:prSet phldrT="[Szöveg]" custT="1"/>
      <dgm:spPr/>
      <dgm:t>
        <a:bodyPr/>
        <a:lstStyle/>
        <a:p>
          <a:r>
            <a:rPr lang="hu-HU" sz="3600" dirty="0">
              <a:latin typeface="+mj-lt"/>
            </a:rPr>
            <a:t>Családias légkör</a:t>
          </a:r>
        </a:p>
      </dgm:t>
    </dgm:pt>
    <dgm:pt modelId="{2F230495-AF94-4055-B821-2DE6879CDA07}" type="sibTrans" cxnId="{17331128-F256-4B41-ABB7-F0F55FA0438D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hu-HU"/>
        </a:p>
      </dgm:t>
    </dgm:pt>
    <dgm:pt modelId="{9DE32DCF-3C7A-4248-8C60-E41C18337541}" type="parTrans" cxnId="{17331128-F256-4B41-ABB7-F0F55FA0438D}">
      <dgm:prSet/>
      <dgm:spPr/>
      <dgm:t>
        <a:bodyPr/>
        <a:lstStyle/>
        <a:p>
          <a:endParaRPr lang="hu-HU"/>
        </a:p>
      </dgm:t>
    </dgm:pt>
    <dgm:pt modelId="{A706064F-C19A-401C-AA3E-59E9DEA30436}">
      <dgm:prSet phldrT="[Szöveg]" custT="1"/>
      <dgm:spPr/>
      <dgm:t>
        <a:bodyPr/>
        <a:lstStyle/>
        <a:p>
          <a:r>
            <a:rPr lang="hu-HU" sz="3600" dirty="0">
              <a:latin typeface="+mj-lt"/>
            </a:rPr>
            <a:t>Kooperáció</a:t>
          </a:r>
        </a:p>
      </dgm:t>
    </dgm:pt>
    <dgm:pt modelId="{783A4C28-275E-4B02-A649-677DB01160DC}" type="sibTrans" cxnId="{91B6841C-2A91-4D80-9A5C-DA4EEF5A8F7D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hu-HU"/>
        </a:p>
      </dgm:t>
    </dgm:pt>
    <dgm:pt modelId="{1ECAA06A-A9BE-46C8-81E1-DAF99B317783}" type="parTrans" cxnId="{91B6841C-2A91-4D80-9A5C-DA4EEF5A8F7D}">
      <dgm:prSet/>
      <dgm:spPr/>
      <dgm:t>
        <a:bodyPr/>
        <a:lstStyle/>
        <a:p>
          <a:endParaRPr lang="hu-HU"/>
        </a:p>
      </dgm:t>
    </dgm:pt>
    <dgm:pt modelId="{2D283ED0-840E-4052-99F4-2B945395CF0F}">
      <dgm:prSet phldrT="[Szöveg]" custT="1"/>
      <dgm:spPr/>
      <dgm:t>
        <a:bodyPr/>
        <a:lstStyle/>
        <a:p>
          <a:r>
            <a:rPr lang="hu-HU" sz="4800" baseline="15999" dirty="0">
              <a:latin typeface="+mj-lt"/>
              <a:ea typeface="Raleway Regular"/>
              <a:cs typeface="Raleway Regular"/>
            </a:rPr>
            <a:t>Kommunikáció</a:t>
          </a:r>
          <a:endParaRPr lang="hu-HU" sz="4800" dirty="0">
            <a:latin typeface="+mj-lt"/>
          </a:endParaRPr>
        </a:p>
      </dgm:t>
    </dgm:pt>
    <dgm:pt modelId="{39E4BE9D-F57C-41A9-B100-10B8F34F7529}" type="sibTrans" cxnId="{A03F4A7D-8699-4C65-A17C-95F1E354A95B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hu-HU"/>
        </a:p>
      </dgm:t>
    </dgm:pt>
    <dgm:pt modelId="{63043549-C167-4466-B7E7-762BEF1D01F5}" type="parTrans" cxnId="{A03F4A7D-8699-4C65-A17C-95F1E354A95B}">
      <dgm:prSet/>
      <dgm:spPr/>
      <dgm:t>
        <a:bodyPr/>
        <a:lstStyle/>
        <a:p>
          <a:endParaRPr lang="hu-HU"/>
        </a:p>
      </dgm:t>
    </dgm:pt>
    <dgm:pt modelId="{61486781-912B-4786-99E9-7DDFF911805C}" type="pres">
      <dgm:prSet presAssocID="{9D360981-7AFF-40DC-A263-E638092C8CAE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hu-HU"/>
        </a:p>
      </dgm:t>
    </dgm:pt>
    <dgm:pt modelId="{C0305F16-1A58-4FEB-BEA9-53F8CB75DC91}" type="pres">
      <dgm:prSet presAssocID="{2D283ED0-840E-4052-99F4-2B945395CF0F}" presName="text1" presStyleCnt="0"/>
      <dgm:spPr/>
    </dgm:pt>
    <dgm:pt modelId="{894B4B08-347D-4EA7-8344-AC09B8CCFBD7}" type="pres">
      <dgm:prSet presAssocID="{2D283ED0-840E-4052-99F4-2B945395CF0F}" presName="textRepeatNode" presStyleLbl="align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37F1668-DDC2-4526-9B20-596791D9519F}" type="pres">
      <dgm:prSet presAssocID="{2D283ED0-840E-4052-99F4-2B945395CF0F}" presName="textaccent1" presStyleCnt="0"/>
      <dgm:spPr/>
    </dgm:pt>
    <dgm:pt modelId="{23760F5A-3F81-4B44-8B7A-76FF5078F5EC}" type="pres">
      <dgm:prSet presAssocID="{2D283ED0-840E-4052-99F4-2B945395CF0F}" presName="accentRepeatNode" presStyleLbl="solidAlignAcc1" presStyleIdx="0" presStyleCnt="10"/>
      <dgm:spPr/>
    </dgm:pt>
    <dgm:pt modelId="{F309C4E0-7D79-44F9-A806-08544B951BA1}" type="pres">
      <dgm:prSet presAssocID="{39E4BE9D-F57C-41A9-B100-10B8F34F7529}" presName="image1" presStyleCnt="0"/>
      <dgm:spPr/>
    </dgm:pt>
    <dgm:pt modelId="{36E6FCF5-EC6E-41C5-9A86-6DE47A9F891F}" type="pres">
      <dgm:prSet presAssocID="{39E4BE9D-F57C-41A9-B100-10B8F34F7529}" presName="imageRepeatNode" presStyleLbl="alignAcc1" presStyleIdx="0" presStyleCnt="5"/>
      <dgm:spPr/>
      <dgm:t>
        <a:bodyPr/>
        <a:lstStyle/>
        <a:p>
          <a:endParaRPr lang="hu-HU"/>
        </a:p>
      </dgm:t>
    </dgm:pt>
    <dgm:pt modelId="{46C6ED0A-4128-4850-AED1-89070DB373B5}" type="pres">
      <dgm:prSet presAssocID="{39E4BE9D-F57C-41A9-B100-10B8F34F7529}" presName="imageaccent1" presStyleCnt="0"/>
      <dgm:spPr/>
    </dgm:pt>
    <dgm:pt modelId="{E35AFACF-F69F-40C1-93B4-CB30B354415F}" type="pres">
      <dgm:prSet presAssocID="{39E4BE9D-F57C-41A9-B100-10B8F34F7529}" presName="accentRepeatNode" presStyleLbl="solidAlignAcc1" presStyleIdx="1" presStyleCnt="10"/>
      <dgm:spPr/>
    </dgm:pt>
    <dgm:pt modelId="{07424B7C-426F-4FA1-8B89-A76E373720D6}" type="pres">
      <dgm:prSet presAssocID="{A706064F-C19A-401C-AA3E-59E9DEA30436}" presName="text2" presStyleCnt="0"/>
      <dgm:spPr/>
    </dgm:pt>
    <dgm:pt modelId="{12E9902D-B0A9-429B-9830-01A1E0DF3A8A}" type="pres">
      <dgm:prSet presAssocID="{A706064F-C19A-401C-AA3E-59E9DEA30436}" presName="textRepeatNode" presStyleLbl="align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32F53BD-9EB3-4DC5-8105-5B6A0A77CC32}" type="pres">
      <dgm:prSet presAssocID="{A706064F-C19A-401C-AA3E-59E9DEA30436}" presName="textaccent2" presStyleCnt="0"/>
      <dgm:spPr/>
    </dgm:pt>
    <dgm:pt modelId="{5C329F12-3208-4B99-8076-F2286B6D8791}" type="pres">
      <dgm:prSet presAssocID="{A706064F-C19A-401C-AA3E-59E9DEA30436}" presName="accentRepeatNode" presStyleLbl="solidAlignAcc1" presStyleIdx="2" presStyleCnt="10"/>
      <dgm:spPr/>
    </dgm:pt>
    <dgm:pt modelId="{7C14EDD9-F265-40AF-9EF8-CCDABED42997}" type="pres">
      <dgm:prSet presAssocID="{783A4C28-275E-4B02-A649-677DB01160DC}" presName="image2" presStyleCnt="0"/>
      <dgm:spPr/>
    </dgm:pt>
    <dgm:pt modelId="{A7C6972B-BEA9-4C80-9413-F384EFC91883}" type="pres">
      <dgm:prSet presAssocID="{783A4C28-275E-4B02-A649-677DB01160DC}" presName="imageRepeatNode" presStyleLbl="alignAcc1" presStyleIdx="1" presStyleCnt="5"/>
      <dgm:spPr/>
      <dgm:t>
        <a:bodyPr/>
        <a:lstStyle/>
        <a:p>
          <a:endParaRPr lang="hu-HU"/>
        </a:p>
      </dgm:t>
    </dgm:pt>
    <dgm:pt modelId="{319A7C31-5EBE-4179-ABDC-A5817ED651EC}" type="pres">
      <dgm:prSet presAssocID="{783A4C28-275E-4B02-A649-677DB01160DC}" presName="imageaccent2" presStyleCnt="0"/>
      <dgm:spPr/>
    </dgm:pt>
    <dgm:pt modelId="{D8FBF665-0C8A-4DA5-86B3-11C4AE9AA011}" type="pres">
      <dgm:prSet presAssocID="{783A4C28-275E-4B02-A649-677DB01160DC}" presName="accentRepeatNode" presStyleLbl="solidAlignAcc1" presStyleIdx="3" presStyleCnt="10"/>
      <dgm:spPr/>
    </dgm:pt>
    <dgm:pt modelId="{3700FF2E-0D80-47E1-9565-B766E2C43512}" type="pres">
      <dgm:prSet presAssocID="{C6D30EFC-A15B-42F8-99A5-779F9E4B9D88}" presName="text3" presStyleCnt="0"/>
      <dgm:spPr/>
    </dgm:pt>
    <dgm:pt modelId="{B47CE99C-A115-4D8D-85EF-136B54F3EDCE}" type="pres">
      <dgm:prSet presAssocID="{C6D30EFC-A15B-42F8-99A5-779F9E4B9D88}" presName="textRepeatNode" presStyleLbl="align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031159D-8741-4356-B3B2-00271AE26045}" type="pres">
      <dgm:prSet presAssocID="{C6D30EFC-A15B-42F8-99A5-779F9E4B9D88}" presName="textaccent3" presStyleCnt="0"/>
      <dgm:spPr/>
    </dgm:pt>
    <dgm:pt modelId="{6DFDACB7-4F2D-4745-96F5-6F65488CE45E}" type="pres">
      <dgm:prSet presAssocID="{C6D30EFC-A15B-42F8-99A5-779F9E4B9D88}" presName="accentRepeatNode" presStyleLbl="solidAlignAcc1" presStyleIdx="4" presStyleCnt="10"/>
      <dgm:spPr/>
    </dgm:pt>
    <dgm:pt modelId="{4E939520-D4A8-4902-A046-86D117A946B0}" type="pres">
      <dgm:prSet presAssocID="{2F230495-AF94-4055-B821-2DE6879CDA07}" presName="image3" presStyleCnt="0"/>
      <dgm:spPr/>
    </dgm:pt>
    <dgm:pt modelId="{A0C097E2-0616-408E-9FFF-F141E322472E}" type="pres">
      <dgm:prSet presAssocID="{2F230495-AF94-4055-B821-2DE6879CDA07}" presName="imageRepeatNode" presStyleLbl="alignAcc1" presStyleIdx="2" presStyleCnt="5"/>
      <dgm:spPr/>
      <dgm:t>
        <a:bodyPr/>
        <a:lstStyle/>
        <a:p>
          <a:endParaRPr lang="hu-HU"/>
        </a:p>
      </dgm:t>
    </dgm:pt>
    <dgm:pt modelId="{B57789A5-42CF-40D9-B6B8-921719757478}" type="pres">
      <dgm:prSet presAssocID="{2F230495-AF94-4055-B821-2DE6879CDA07}" presName="imageaccent3" presStyleCnt="0"/>
      <dgm:spPr/>
    </dgm:pt>
    <dgm:pt modelId="{44B72C06-65EF-4FE8-A3A1-054EB7C570D0}" type="pres">
      <dgm:prSet presAssocID="{2F230495-AF94-4055-B821-2DE6879CDA07}" presName="accentRepeatNode" presStyleLbl="solidAlignAcc1" presStyleIdx="5" presStyleCnt="10"/>
      <dgm:spPr/>
    </dgm:pt>
    <dgm:pt modelId="{DC3F332B-CA54-4116-85AE-9C4973A18906}" type="pres">
      <dgm:prSet presAssocID="{2042E266-C6D5-4259-A18A-66702959E230}" presName="text4" presStyleCnt="0"/>
      <dgm:spPr/>
    </dgm:pt>
    <dgm:pt modelId="{71C699BA-05F4-4B6D-B990-8C4D77D84405}" type="pres">
      <dgm:prSet presAssocID="{2042E266-C6D5-4259-A18A-66702959E230}" presName="textRepeatNode" presStyleLbl="align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DB9295A-7631-4A41-8500-D3B7FA248AA9}" type="pres">
      <dgm:prSet presAssocID="{2042E266-C6D5-4259-A18A-66702959E230}" presName="textaccent4" presStyleCnt="0"/>
      <dgm:spPr/>
    </dgm:pt>
    <dgm:pt modelId="{860AF10B-1E25-4544-A83B-D025999C8453}" type="pres">
      <dgm:prSet presAssocID="{2042E266-C6D5-4259-A18A-66702959E230}" presName="accentRepeatNode" presStyleLbl="solidAlignAcc1" presStyleIdx="6" presStyleCnt="10"/>
      <dgm:spPr/>
    </dgm:pt>
    <dgm:pt modelId="{3A03A7E1-971E-4F51-887E-D28365ED23B3}" type="pres">
      <dgm:prSet presAssocID="{F7AEA54D-ECBC-4E4B-BC6A-ABE3D7B38D38}" presName="image4" presStyleCnt="0"/>
      <dgm:spPr/>
    </dgm:pt>
    <dgm:pt modelId="{B5FD12C7-E0E1-4D75-AE7B-F2C46EA99B01}" type="pres">
      <dgm:prSet presAssocID="{F7AEA54D-ECBC-4E4B-BC6A-ABE3D7B38D38}" presName="imageRepeatNode" presStyleLbl="alignAcc1" presStyleIdx="3" presStyleCnt="5"/>
      <dgm:spPr/>
      <dgm:t>
        <a:bodyPr/>
        <a:lstStyle/>
        <a:p>
          <a:endParaRPr lang="hu-HU"/>
        </a:p>
      </dgm:t>
    </dgm:pt>
    <dgm:pt modelId="{79DD5B64-7326-4404-B6EF-4BA8D3C52135}" type="pres">
      <dgm:prSet presAssocID="{F7AEA54D-ECBC-4E4B-BC6A-ABE3D7B38D38}" presName="imageaccent4" presStyleCnt="0"/>
      <dgm:spPr/>
    </dgm:pt>
    <dgm:pt modelId="{91E6B8F4-EDEB-4205-81C0-C61AEB898D7F}" type="pres">
      <dgm:prSet presAssocID="{F7AEA54D-ECBC-4E4B-BC6A-ABE3D7B38D38}" presName="accentRepeatNode" presStyleLbl="solidAlignAcc1" presStyleIdx="7" presStyleCnt="10"/>
      <dgm:spPr/>
    </dgm:pt>
    <dgm:pt modelId="{73B8B7C5-0070-46F1-A218-7B78CD7BE9B2}" type="pres">
      <dgm:prSet presAssocID="{85177802-F51D-4169-8381-E267E26B5060}" presName="text5" presStyleCnt="0"/>
      <dgm:spPr/>
    </dgm:pt>
    <dgm:pt modelId="{FF5065BA-FC96-4522-858C-9B28CE7E90D6}" type="pres">
      <dgm:prSet presAssocID="{85177802-F51D-4169-8381-E267E26B5060}" presName="textRepeatNode" presStyleLbl="align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521EAC0-7F2B-4B4C-8056-AE63051363D9}" type="pres">
      <dgm:prSet presAssocID="{85177802-F51D-4169-8381-E267E26B5060}" presName="textaccent5" presStyleCnt="0"/>
      <dgm:spPr/>
    </dgm:pt>
    <dgm:pt modelId="{98B712D8-A09E-4208-8FA7-FD227E40944D}" type="pres">
      <dgm:prSet presAssocID="{85177802-F51D-4169-8381-E267E26B5060}" presName="accentRepeatNode" presStyleLbl="solidAlignAcc1" presStyleIdx="8" presStyleCnt="10"/>
      <dgm:spPr/>
    </dgm:pt>
    <dgm:pt modelId="{B32FCF51-5145-410F-A176-E77CF73D3B33}" type="pres">
      <dgm:prSet presAssocID="{BDE1ECB4-4A65-4EB0-BC83-CE2D729477D9}" presName="image5" presStyleCnt="0"/>
      <dgm:spPr/>
    </dgm:pt>
    <dgm:pt modelId="{41CE1685-3219-4A78-83BD-D5123C07A910}" type="pres">
      <dgm:prSet presAssocID="{BDE1ECB4-4A65-4EB0-BC83-CE2D729477D9}" presName="imageRepeatNode" presStyleLbl="alignAcc1" presStyleIdx="4" presStyleCnt="5"/>
      <dgm:spPr/>
      <dgm:t>
        <a:bodyPr/>
        <a:lstStyle/>
        <a:p>
          <a:endParaRPr lang="hu-HU"/>
        </a:p>
      </dgm:t>
    </dgm:pt>
    <dgm:pt modelId="{93E74A1F-3E05-47CE-B8CE-6AED8AA00AD6}" type="pres">
      <dgm:prSet presAssocID="{BDE1ECB4-4A65-4EB0-BC83-CE2D729477D9}" presName="imageaccent5" presStyleCnt="0"/>
      <dgm:spPr/>
    </dgm:pt>
    <dgm:pt modelId="{9D485498-F155-4B20-B6E7-4B3F8BC7637F}" type="pres">
      <dgm:prSet presAssocID="{BDE1ECB4-4A65-4EB0-BC83-CE2D729477D9}" presName="accentRepeatNode" presStyleLbl="solidAlignAcc1" presStyleIdx="9" presStyleCnt="10"/>
      <dgm:spPr/>
    </dgm:pt>
  </dgm:ptLst>
  <dgm:cxnLst>
    <dgm:cxn modelId="{60B4A3AF-41FF-4E5E-B7AC-78ED01219B00}" type="presOf" srcId="{9D360981-7AFF-40DC-A263-E638092C8CAE}" destId="{61486781-912B-4786-99E9-7DDFF911805C}" srcOrd="0" destOrd="0" presId="urn:microsoft.com/office/officeart/2008/layout/HexagonCluster"/>
    <dgm:cxn modelId="{92FD2421-D622-4614-AEED-73215A268738}" type="presOf" srcId="{2F230495-AF94-4055-B821-2DE6879CDA07}" destId="{A0C097E2-0616-408E-9FFF-F141E322472E}" srcOrd="0" destOrd="0" presId="urn:microsoft.com/office/officeart/2008/layout/HexagonCluster"/>
    <dgm:cxn modelId="{1FD0BD75-FEF0-470C-9C6A-705128FADE7C}" srcId="{9D360981-7AFF-40DC-A263-E638092C8CAE}" destId="{85177802-F51D-4169-8381-E267E26B5060}" srcOrd="4" destOrd="0" parTransId="{40883302-0B5F-41F2-B6C3-C5E22517FA84}" sibTransId="{BDE1ECB4-4A65-4EB0-BC83-CE2D729477D9}"/>
    <dgm:cxn modelId="{EF86BEEC-9A07-47A3-B945-9441CD137B9B}" type="presOf" srcId="{2D283ED0-840E-4052-99F4-2B945395CF0F}" destId="{894B4B08-347D-4EA7-8344-AC09B8CCFBD7}" srcOrd="0" destOrd="0" presId="urn:microsoft.com/office/officeart/2008/layout/HexagonCluster"/>
    <dgm:cxn modelId="{91B6841C-2A91-4D80-9A5C-DA4EEF5A8F7D}" srcId="{9D360981-7AFF-40DC-A263-E638092C8CAE}" destId="{A706064F-C19A-401C-AA3E-59E9DEA30436}" srcOrd="1" destOrd="0" parTransId="{1ECAA06A-A9BE-46C8-81E1-DAF99B317783}" sibTransId="{783A4C28-275E-4B02-A649-677DB01160DC}"/>
    <dgm:cxn modelId="{699F806C-A2ED-4954-A277-A7101C5B398D}" type="presOf" srcId="{BDE1ECB4-4A65-4EB0-BC83-CE2D729477D9}" destId="{41CE1685-3219-4A78-83BD-D5123C07A910}" srcOrd="0" destOrd="0" presId="urn:microsoft.com/office/officeart/2008/layout/HexagonCluster"/>
    <dgm:cxn modelId="{7B8AE21C-C60A-4E27-BEF1-32D13319AFDF}" type="presOf" srcId="{39E4BE9D-F57C-41A9-B100-10B8F34F7529}" destId="{36E6FCF5-EC6E-41C5-9A86-6DE47A9F891F}" srcOrd="0" destOrd="0" presId="urn:microsoft.com/office/officeart/2008/layout/HexagonCluster"/>
    <dgm:cxn modelId="{CB14E7DD-A22D-4405-A530-FCF9F612513E}" type="presOf" srcId="{A706064F-C19A-401C-AA3E-59E9DEA30436}" destId="{12E9902D-B0A9-429B-9830-01A1E0DF3A8A}" srcOrd="0" destOrd="0" presId="urn:microsoft.com/office/officeart/2008/layout/HexagonCluster"/>
    <dgm:cxn modelId="{E26E3064-DBBD-4E98-80D6-E923C3F531CF}" type="presOf" srcId="{C6D30EFC-A15B-42F8-99A5-779F9E4B9D88}" destId="{B47CE99C-A115-4D8D-85EF-136B54F3EDCE}" srcOrd="0" destOrd="0" presId="urn:microsoft.com/office/officeart/2008/layout/HexagonCluster"/>
    <dgm:cxn modelId="{F3C65065-F806-4708-BC48-56641D3195E9}" srcId="{9D360981-7AFF-40DC-A263-E638092C8CAE}" destId="{2042E266-C6D5-4259-A18A-66702959E230}" srcOrd="3" destOrd="0" parTransId="{453B4BA8-9983-4DE0-8E89-EA723B617291}" sibTransId="{F7AEA54D-ECBC-4E4B-BC6A-ABE3D7B38D38}"/>
    <dgm:cxn modelId="{523B8036-A85D-4F49-B964-A5DC80FFF12D}" type="presOf" srcId="{F7AEA54D-ECBC-4E4B-BC6A-ABE3D7B38D38}" destId="{B5FD12C7-E0E1-4D75-AE7B-F2C46EA99B01}" srcOrd="0" destOrd="0" presId="urn:microsoft.com/office/officeart/2008/layout/HexagonCluster"/>
    <dgm:cxn modelId="{17331128-F256-4B41-ABB7-F0F55FA0438D}" srcId="{9D360981-7AFF-40DC-A263-E638092C8CAE}" destId="{C6D30EFC-A15B-42F8-99A5-779F9E4B9D88}" srcOrd="2" destOrd="0" parTransId="{9DE32DCF-3C7A-4248-8C60-E41C18337541}" sibTransId="{2F230495-AF94-4055-B821-2DE6879CDA07}"/>
    <dgm:cxn modelId="{33317E80-1077-403D-9502-006E03DBDA34}" type="presOf" srcId="{2042E266-C6D5-4259-A18A-66702959E230}" destId="{71C699BA-05F4-4B6D-B990-8C4D77D84405}" srcOrd="0" destOrd="0" presId="urn:microsoft.com/office/officeart/2008/layout/HexagonCluster"/>
    <dgm:cxn modelId="{63B338FA-43BE-4FCB-9CE5-6765B19AC024}" type="presOf" srcId="{783A4C28-275E-4B02-A649-677DB01160DC}" destId="{A7C6972B-BEA9-4C80-9413-F384EFC91883}" srcOrd="0" destOrd="0" presId="urn:microsoft.com/office/officeart/2008/layout/HexagonCluster"/>
    <dgm:cxn modelId="{ACFA439F-D1B0-46A0-BF9F-4AE3B54812A5}" type="presOf" srcId="{85177802-F51D-4169-8381-E267E26B5060}" destId="{FF5065BA-FC96-4522-858C-9B28CE7E90D6}" srcOrd="0" destOrd="0" presId="urn:microsoft.com/office/officeart/2008/layout/HexagonCluster"/>
    <dgm:cxn modelId="{A03F4A7D-8699-4C65-A17C-95F1E354A95B}" srcId="{9D360981-7AFF-40DC-A263-E638092C8CAE}" destId="{2D283ED0-840E-4052-99F4-2B945395CF0F}" srcOrd="0" destOrd="0" parTransId="{63043549-C167-4466-B7E7-762BEF1D01F5}" sibTransId="{39E4BE9D-F57C-41A9-B100-10B8F34F7529}"/>
    <dgm:cxn modelId="{55180CD0-3BF6-4CEA-9D72-FE729A3A31B4}" type="presParOf" srcId="{61486781-912B-4786-99E9-7DDFF911805C}" destId="{C0305F16-1A58-4FEB-BEA9-53F8CB75DC91}" srcOrd="0" destOrd="0" presId="urn:microsoft.com/office/officeart/2008/layout/HexagonCluster"/>
    <dgm:cxn modelId="{05B0412C-213C-468A-AD41-0A23F7B126C1}" type="presParOf" srcId="{C0305F16-1A58-4FEB-BEA9-53F8CB75DC91}" destId="{894B4B08-347D-4EA7-8344-AC09B8CCFBD7}" srcOrd="0" destOrd="0" presId="urn:microsoft.com/office/officeart/2008/layout/HexagonCluster"/>
    <dgm:cxn modelId="{D8AC4DE3-518B-43D3-BFAC-2CA9292D2C6C}" type="presParOf" srcId="{61486781-912B-4786-99E9-7DDFF911805C}" destId="{637F1668-DDC2-4526-9B20-596791D9519F}" srcOrd="1" destOrd="0" presId="urn:microsoft.com/office/officeart/2008/layout/HexagonCluster"/>
    <dgm:cxn modelId="{D159A3C5-8865-4F3B-8055-059CE06DBBA5}" type="presParOf" srcId="{637F1668-DDC2-4526-9B20-596791D9519F}" destId="{23760F5A-3F81-4B44-8B7A-76FF5078F5EC}" srcOrd="0" destOrd="0" presId="urn:microsoft.com/office/officeart/2008/layout/HexagonCluster"/>
    <dgm:cxn modelId="{530661B6-FA90-4F6B-A639-716B19E0FE26}" type="presParOf" srcId="{61486781-912B-4786-99E9-7DDFF911805C}" destId="{F309C4E0-7D79-44F9-A806-08544B951BA1}" srcOrd="2" destOrd="0" presId="urn:microsoft.com/office/officeart/2008/layout/HexagonCluster"/>
    <dgm:cxn modelId="{78B0CDC6-14AC-4E9B-8E1F-435D8738B24A}" type="presParOf" srcId="{F309C4E0-7D79-44F9-A806-08544B951BA1}" destId="{36E6FCF5-EC6E-41C5-9A86-6DE47A9F891F}" srcOrd="0" destOrd="0" presId="urn:microsoft.com/office/officeart/2008/layout/HexagonCluster"/>
    <dgm:cxn modelId="{281EA1AC-9669-4B23-9336-699FBFEA07F1}" type="presParOf" srcId="{61486781-912B-4786-99E9-7DDFF911805C}" destId="{46C6ED0A-4128-4850-AED1-89070DB373B5}" srcOrd="3" destOrd="0" presId="urn:microsoft.com/office/officeart/2008/layout/HexagonCluster"/>
    <dgm:cxn modelId="{7055582C-915A-42F2-88F7-E48D95309636}" type="presParOf" srcId="{46C6ED0A-4128-4850-AED1-89070DB373B5}" destId="{E35AFACF-F69F-40C1-93B4-CB30B354415F}" srcOrd="0" destOrd="0" presId="urn:microsoft.com/office/officeart/2008/layout/HexagonCluster"/>
    <dgm:cxn modelId="{E8E95B02-2BA5-4DCE-8E91-9EAD11296F34}" type="presParOf" srcId="{61486781-912B-4786-99E9-7DDFF911805C}" destId="{07424B7C-426F-4FA1-8B89-A76E373720D6}" srcOrd="4" destOrd="0" presId="urn:microsoft.com/office/officeart/2008/layout/HexagonCluster"/>
    <dgm:cxn modelId="{8F9E0636-6FA0-4D16-B334-8DCF3C2495E3}" type="presParOf" srcId="{07424B7C-426F-4FA1-8B89-A76E373720D6}" destId="{12E9902D-B0A9-429B-9830-01A1E0DF3A8A}" srcOrd="0" destOrd="0" presId="urn:microsoft.com/office/officeart/2008/layout/HexagonCluster"/>
    <dgm:cxn modelId="{542B92B3-7E57-41FF-A89A-D738B1D88A3B}" type="presParOf" srcId="{61486781-912B-4786-99E9-7DDFF911805C}" destId="{D32F53BD-9EB3-4DC5-8105-5B6A0A77CC32}" srcOrd="5" destOrd="0" presId="urn:microsoft.com/office/officeart/2008/layout/HexagonCluster"/>
    <dgm:cxn modelId="{667424BF-9696-423C-B50C-B7813808CAE6}" type="presParOf" srcId="{D32F53BD-9EB3-4DC5-8105-5B6A0A77CC32}" destId="{5C329F12-3208-4B99-8076-F2286B6D8791}" srcOrd="0" destOrd="0" presId="urn:microsoft.com/office/officeart/2008/layout/HexagonCluster"/>
    <dgm:cxn modelId="{46E54BB4-85A4-4282-B610-E4EDAF9D063A}" type="presParOf" srcId="{61486781-912B-4786-99E9-7DDFF911805C}" destId="{7C14EDD9-F265-40AF-9EF8-CCDABED42997}" srcOrd="6" destOrd="0" presId="urn:microsoft.com/office/officeart/2008/layout/HexagonCluster"/>
    <dgm:cxn modelId="{910131FC-C819-4740-85F2-FDA398E77447}" type="presParOf" srcId="{7C14EDD9-F265-40AF-9EF8-CCDABED42997}" destId="{A7C6972B-BEA9-4C80-9413-F384EFC91883}" srcOrd="0" destOrd="0" presId="urn:microsoft.com/office/officeart/2008/layout/HexagonCluster"/>
    <dgm:cxn modelId="{494BEAC4-BA61-4752-B5C0-2E3481CFCEF3}" type="presParOf" srcId="{61486781-912B-4786-99E9-7DDFF911805C}" destId="{319A7C31-5EBE-4179-ABDC-A5817ED651EC}" srcOrd="7" destOrd="0" presId="urn:microsoft.com/office/officeart/2008/layout/HexagonCluster"/>
    <dgm:cxn modelId="{133B8C83-A5A6-476C-B22A-112B06BAEB27}" type="presParOf" srcId="{319A7C31-5EBE-4179-ABDC-A5817ED651EC}" destId="{D8FBF665-0C8A-4DA5-86B3-11C4AE9AA011}" srcOrd="0" destOrd="0" presId="urn:microsoft.com/office/officeart/2008/layout/HexagonCluster"/>
    <dgm:cxn modelId="{AEC2B214-C599-436B-A7DB-314C30E85311}" type="presParOf" srcId="{61486781-912B-4786-99E9-7DDFF911805C}" destId="{3700FF2E-0D80-47E1-9565-B766E2C43512}" srcOrd="8" destOrd="0" presId="urn:microsoft.com/office/officeart/2008/layout/HexagonCluster"/>
    <dgm:cxn modelId="{A177BB76-352F-40D7-83CD-71A658402BE4}" type="presParOf" srcId="{3700FF2E-0D80-47E1-9565-B766E2C43512}" destId="{B47CE99C-A115-4D8D-85EF-136B54F3EDCE}" srcOrd="0" destOrd="0" presId="urn:microsoft.com/office/officeart/2008/layout/HexagonCluster"/>
    <dgm:cxn modelId="{8142CA6E-9EE7-43EE-A398-A52CC82468F1}" type="presParOf" srcId="{61486781-912B-4786-99E9-7DDFF911805C}" destId="{4031159D-8741-4356-B3B2-00271AE26045}" srcOrd="9" destOrd="0" presId="urn:microsoft.com/office/officeart/2008/layout/HexagonCluster"/>
    <dgm:cxn modelId="{4A4A2BB1-1B34-4492-B523-E7A36682A5C3}" type="presParOf" srcId="{4031159D-8741-4356-B3B2-00271AE26045}" destId="{6DFDACB7-4F2D-4745-96F5-6F65488CE45E}" srcOrd="0" destOrd="0" presId="urn:microsoft.com/office/officeart/2008/layout/HexagonCluster"/>
    <dgm:cxn modelId="{70135E9F-BD26-4880-BA56-A5EBDDEF52B4}" type="presParOf" srcId="{61486781-912B-4786-99E9-7DDFF911805C}" destId="{4E939520-D4A8-4902-A046-86D117A946B0}" srcOrd="10" destOrd="0" presId="urn:microsoft.com/office/officeart/2008/layout/HexagonCluster"/>
    <dgm:cxn modelId="{0F6F25C9-F2DA-40EA-BBEE-3967A10C7CF6}" type="presParOf" srcId="{4E939520-D4A8-4902-A046-86D117A946B0}" destId="{A0C097E2-0616-408E-9FFF-F141E322472E}" srcOrd="0" destOrd="0" presId="urn:microsoft.com/office/officeart/2008/layout/HexagonCluster"/>
    <dgm:cxn modelId="{C442735D-7C83-4B0C-86FE-AEAF3AE32387}" type="presParOf" srcId="{61486781-912B-4786-99E9-7DDFF911805C}" destId="{B57789A5-42CF-40D9-B6B8-921719757478}" srcOrd="11" destOrd="0" presId="urn:microsoft.com/office/officeart/2008/layout/HexagonCluster"/>
    <dgm:cxn modelId="{6E628169-AF41-49AC-B7C0-19138BD8BECF}" type="presParOf" srcId="{B57789A5-42CF-40D9-B6B8-921719757478}" destId="{44B72C06-65EF-4FE8-A3A1-054EB7C570D0}" srcOrd="0" destOrd="0" presId="urn:microsoft.com/office/officeart/2008/layout/HexagonCluster"/>
    <dgm:cxn modelId="{1F4E7100-64B5-4AC3-B533-47B566F74DBA}" type="presParOf" srcId="{61486781-912B-4786-99E9-7DDFF911805C}" destId="{DC3F332B-CA54-4116-85AE-9C4973A18906}" srcOrd="12" destOrd="0" presId="urn:microsoft.com/office/officeart/2008/layout/HexagonCluster"/>
    <dgm:cxn modelId="{90CC8FBB-8F7B-4C30-A302-7198BDD0DF6E}" type="presParOf" srcId="{DC3F332B-CA54-4116-85AE-9C4973A18906}" destId="{71C699BA-05F4-4B6D-B990-8C4D77D84405}" srcOrd="0" destOrd="0" presId="urn:microsoft.com/office/officeart/2008/layout/HexagonCluster"/>
    <dgm:cxn modelId="{4FBE19F3-B643-47DD-A605-81F8688ED1F5}" type="presParOf" srcId="{61486781-912B-4786-99E9-7DDFF911805C}" destId="{8DB9295A-7631-4A41-8500-D3B7FA248AA9}" srcOrd="13" destOrd="0" presId="urn:microsoft.com/office/officeart/2008/layout/HexagonCluster"/>
    <dgm:cxn modelId="{6B39ED04-97FE-4561-87D3-0DB569F38CBA}" type="presParOf" srcId="{8DB9295A-7631-4A41-8500-D3B7FA248AA9}" destId="{860AF10B-1E25-4544-A83B-D025999C8453}" srcOrd="0" destOrd="0" presId="urn:microsoft.com/office/officeart/2008/layout/HexagonCluster"/>
    <dgm:cxn modelId="{04629F8F-BB33-4832-8E96-AE493A59D506}" type="presParOf" srcId="{61486781-912B-4786-99E9-7DDFF911805C}" destId="{3A03A7E1-971E-4F51-887E-D28365ED23B3}" srcOrd="14" destOrd="0" presId="urn:microsoft.com/office/officeart/2008/layout/HexagonCluster"/>
    <dgm:cxn modelId="{E22DDA2D-23FE-4244-AE6A-F52FB291D211}" type="presParOf" srcId="{3A03A7E1-971E-4F51-887E-D28365ED23B3}" destId="{B5FD12C7-E0E1-4D75-AE7B-F2C46EA99B01}" srcOrd="0" destOrd="0" presId="urn:microsoft.com/office/officeart/2008/layout/HexagonCluster"/>
    <dgm:cxn modelId="{66B7D2A3-D128-4525-A612-2AC0FC50F052}" type="presParOf" srcId="{61486781-912B-4786-99E9-7DDFF911805C}" destId="{79DD5B64-7326-4404-B6EF-4BA8D3C52135}" srcOrd="15" destOrd="0" presId="urn:microsoft.com/office/officeart/2008/layout/HexagonCluster"/>
    <dgm:cxn modelId="{FC498083-6BF5-41D5-9A80-7B662A82C6F7}" type="presParOf" srcId="{79DD5B64-7326-4404-B6EF-4BA8D3C52135}" destId="{91E6B8F4-EDEB-4205-81C0-C61AEB898D7F}" srcOrd="0" destOrd="0" presId="urn:microsoft.com/office/officeart/2008/layout/HexagonCluster"/>
    <dgm:cxn modelId="{2E02E38E-50B6-4E82-8DAF-E183699B872D}" type="presParOf" srcId="{61486781-912B-4786-99E9-7DDFF911805C}" destId="{73B8B7C5-0070-46F1-A218-7B78CD7BE9B2}" srcOrd="16" destOrd="0" presId="urn:microsoft.com/office/officeart/2008/layout/HexagonCluster"/>
    <dgm:cxn modelId="{CD1872DC-5B11-4C3F-98C1-B1F02FB14B59}" type="presParOf" srcId="{73B8B7C5-0070-46F1-A218-7B78CD7BE9B2}" destId="{FF5065BA-FC96-4522-858C-9B28CE7E90D6}" srcOrd="0" destOrd="0" presId="urn:microsoft.com/office/officeart/2008/layout/HexagonCluster"/>
    <dgm:cxn modelId="{40647C01-3FC5-4584-BFBD-E4343F025B45}" type="presParOf" srcId="{61486781-912B-4786-99E9-7DDFF911805C}" destId="{1521EAC0-7F2B-4B4C-8056-AE63051363D9}" srcOrd="17" destOrd="0" presId="urn:microsoft.com/office/officeart/2008/layout/HexagonCluster"/>
    <dgm:cxn modelId="{AA1D2CA6-4D23-4E51-848C-D356B6DBCFD8}" type="presParOf" srcId="{1521EAC0-7F2B-4B4C-8056-AE63051363D9}" destId="{98B712D8-A09E-4208-8FA7-FD227E40944D}" srcOrd="0" destOrd="0" presId="urn:microsoft.com/office/officeart/2008/layout/HexagonCluster"/>
    <dgm:cxn modelId="{C2C7FD5F-873F-4BA8-A752-6028773FB3F0}" type="presParOf" srcId="{61486781-912B-4786-99E9-7DDFF911805C}" destId="{B32FCF51-5145-410F-A176-E77CF73D3B33}" srcOrd="18" destOrd="0" presId="urn:microsoft.com/office/officeart/2008/layout/HexagonCluster"/>
    <dgm:cxn modelId="{B3A0F9E3-C664-424B-8102-C3F8371FCB22}" type="presParOf" srcId="{B32FCF51-5145-410F-A176-E77CF73D3B33}" destId="{41CE1685-3219-4A78-83BD-D5123C07A910}" srcOrd="0" destOrd="0" presId="urn:microsoft.com/office/officeart/2008/layout/HexagonCluster"/>
    <dgm:cxn modelId="{EE116CED-1232-4CD0-8302-C2B6DBE6726F}" type="presParOf" srcId="{61486781-912B-4786-99E9-7DDFF911805C}" destId="{93E74A1F-3E05-47CE-B8CE-6AED8AA00AD6}" srcOrd="19" destOrd="0" presId="urn:microsoft.com/office/officeart/2008/layout/HexagonCluster"/>
    <dgm:cxn modelId="{1A199C50-7FE6-4AF8-91C4-773328172A45}" type="presParOf" srcId="{93E74A1F-3E05-47CE-B8CE-6AED8AA00AD6}" destId="{9D485498-F155-4B20-B6E7-4B3F8BC7637F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360981-7AFF-40DC-A263-E638092C8CAE}" type="doc">
      <dgm:prSet loTypeId="urn:microsoft.com/office/officeart/2008/layout/HexagonCluster" loCatId="picture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hu-HU"/>
        </a:p>
      </dgm:t>
    </dgm:pt>
    <dgm:pt modelId="{2042E266-C6D5-4259-A18A-66702959E230}">
      <dgm:prSet phldrT="[Szöveg]" custT="1"/>
      <dgm:spPr/>
      <dgm:t>
        <a:bodyPr/>
        <a:lstStyle/>
        <a:p>
          <a:r>
            <a:rPr lang="hu-HU" sz="3200" dirty="0">
              <a:latin typeface="+mj-lt"/>
            </a:rPr>
            <a:t>Földnapi rendezvény sorozat</a:t>
          </a:r>
        </a:p>
      </dgm:t>
    </dgm:pt>
    <dgm:pt modelId="{F7AEA54D-ECBC-4E4B-BC6A-ABE3D7B38D38}" type="sibTrans" cxnId="{F3C65065-F806-4708-BC48-56641D3195E9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hu-HU"/>
        </a:p>
      </dgm:t>
    </dgm:pt>
    <dgm:pt modelId="{453B4BA8-9983-4DE0-8E89-EA723B617291}" type="parTrans" cxnId="{F3C65065-F806-4708-BC48-56641D3195E9}">
      <dgm:prSet/>
      <dgm:spPr/>
      <dgm:t>
        <a:bodyPr/>
        <a:lstStyle/>
        <a:p>
          <a:endParaRPr lang="hu-HU"/>
        </a:p>
      </dgm:t>
    </dgm:pt>
    <dgm:pt modelId="{C6D30EFC-A15B-42F8-99A5-779F9E4B9D88}">
      <dgm:prSet phldrT="[Szöveg]" custT="1"/>
      <dgm:spPr/>
      <dgm:t>
        <a:bodyPr/>
        <a:lstStyle/>
        <a:p>
          <a:r>
            <a:rPr lang="hu-HU" sz="3600" dirty="0">
              <a:latin typeface="+mj-lt"/>
            </a:rPr>
            <a:t>,,Újra együtt köszöntés”</a:t>
          </a:r>
        </a:p>
      </dgm:t>
    </dgm:pt>
    <dgm:pt modelId="{2F230495-AF94-4055-B821-2DE6879CDA07}" type="sibTrans" cxnId="{17331128-F256-4B41-ABB7-F0F55FA0438D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hu-HU"/>
        </a:p>
      </dgm:t>
    </dgm:pt>
    <dgm:pt modelId="{9DE32DCF-3C7A-4248-8C60-E41C18337541}" type="parTrans" cxnId="{17331128-F256-4B41-ABB7-F0F55FA0438D}">
      <dgm:prSet/>
      <dgm:spPr/>
      <dgm:t>
        <a:bodyPr/>
        <a:lstStyle/>
        <a:p>
          <a:endParaRPr lang="hu-HU"/>
        </a:p>
      </dgm:t>
    </dgm:pt>
    <dgm:pt modelId="{A706064F-C19A-401C-AA3E-59E9DEA30436}">
      <dgm:prSet phldrT="[Szöveg]" custT="1"/>
      <dgm:spPr/>
      <dgm:t>
        <a:bodyPr/>
        <a:lstStyle/>
        <a:p>
          <a:r>
            <a:rPr lang="hu-HU" sz="3600" dirty="0">
              <a:latin typeface="+mj-lt"/>
            </a:rPr>
            <a:t>Interaktív műsorok</a:t>
          </a:r>
        </a:p>
      </dgm:t>
    </dgm:pt>
    <dgm:pt modelId="{783A4C28-275E-4B02-A649-677DB01160DC}" type="sibTrans" cxnId="{91B6841C-2A91-4D80-9A5C-DA4EEF5A8F7D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</dgm:spPr>
      <dgm:t>
        <a:bodyPr/>
        <a:lstStyle/>
        <a:p>
          <a:endParaRPr lang="hu-HU"/>
        </a:p>
      </dgm:t>
    </dgm:pt>
    <dgm:pt modelId="{1ECAA06A-A9BE-46C8-81E1-DAF99B317783}" type="parTrans" cxnId="{91B6841C-2A91-4D80-9A5C-DA4EEF5A8F7D}">
      <dgm:prSet/>
      <dgm:spPr/>
      <dgm:t>
        <a:bodyPr/>
        <a:lstStyle/>
        <a:p>
          <a:endParaRPr lang="hu-HU"/>
        </a:p>
      </dgm:t>
    </dgm:pt>
    <dgm:pt modelId="{2D283ED0-840E-4052-99F4-2B945395CF0F}">
      <dgm:prSet phldrT="[Szöveg]" custT="1"/>
      <dgm:spPr/>
      <dgm:t>
        <a:bodyPr/>
        <a:lstStyle/>
        <a:p>
          <a:r>
            <a:rPr lang="hu-HU" sz="4800" baseline="15999" dirty="0">
              <a:latin typeface="+mj-lt"/>
              <a:ea typeface="Raleway Regular"/>
              <a:cs typeface="Raleway Regular"/>
            </a:rPr>
            <a:t>Népzenei és báb előadások</a:t>
          </a:r>
          <a:endParaRPr lang="hu-HU" sz="4800" dirty="0">
            <a:latin typeface="+mj-lt"/>
          </a:endParaRPr>
        </a:p>
      </dgm:t>
    </dgm:pt>
    <dgm:pt modelId="{39E4BE9D-F57C-41A9-B100-10B8F34F7529}" type="sibTrans" cxnId="{A03F4A7D-8699-4C65-A17C-95F1E354A95B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hu-HU"/>
        </a:p>
      </dgm:t>
    </dgm:pt>
    <dgm:pt modelId="{63043549-C167-4466-B7E7-762BEF1D01F5}" type="parTrans" cxnId="{A03F4A7D-8699-4C65-A17C-95F1E354A95B}">
      <dgm:prSet/>
      <dgm:spPr/>
      <dgm:t>
        <a:bodyPr/>
        <a:lstStyle/>
        <a:p>
          <a:endParaRPr lang="hu-HU"/>
        </a:p>
      </dgm:t>
    </dgm:pt>
    <dgm:pt modelId="{85177802-F51D-4169-8381-E267E26B5060}">
      <dgm:prSet phldrT="[Szöveg]" custT="1"/>
      <dgm:spPr/>
      <dgm:t>
        <a:bodyPr/>
        <a:lstStyle/>
        <a:p>
          <a:r>
            <a:rPr lang="hu-HU" sz="3600" dirty="0">
              <a:latin typeface="+mj-lt"/>
            </a:rPr>
            <a:t>Változatos Sport</a:t>
          </a:r>
        </a:p>
        <a:p>
          <a:r>
            <a:rPr lang="hu-HU" sz="3600" dirty="0">
              <a:latin typeface="+mj-lt"/>
            </a:rPr>
            <a:t>tevékenység</a:t>
          </a:r>
        </a:p>
      </dgm:t>
    </dgm:pt>
    <dgm:pt modelId="{BDE1ECB4-4A65-4EB0-BC83-CE2D729477D9}" type="sibTrans" cxnId="{1FD0BD75-FEF0-470C-9C6A-705128FADE7C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  <dgm:t>
        <a:bodyPr/>
        <a:lstStyle/>
        <a:p>
          <a:endParaRPr lang="hu-HU"/>
        </a:p>
      </dgm:t>
    </dgm:pt>
    <dgm:pt modelId="{40883302-0B5F-41F2-B6C3-C5E22517FA84}" type="parTrans" cxnId="{1FD0BD75-FEF0-470C-9C6A-705128FADE7C}">
      <dgm:prSet/>
      <dgm:spPr/>
      <dgm:t>
        <a:bodyPr/>
        <a:lstStyle/>
        <a:p>
          <a:endParaRPr lang="hu-HU"/>
        </a:p>
      </dgm:t>
    </dgm:pt>
    <dgm:pt modelId="{61486781-912B-4786-99E9-7DDFF911805C}" type="pres">
      <dgm:prSet presAssocID="{9D360981-7AFF-40DC-A263-E638092C8CAE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hu-HU"/>
        </a:p>
      </dgm:t>
    </dgm:pt>
    <dgm:pt modelId="{C0305F16-1A58-4FEB-BEA9-53F8CB75DC91}" type="pres">
      <dgm:prSet presAssocID="{2D283ED0-840E-4052-99F4-2B945395CF0F}" presName="text1" presStyleCnt="0"/>
      <dgm:spPr/>
    </dgm:pt>
    <dgm:pt modelId="{894B4B08-347D-4EA7-8344-AC09B8CCFBD7}" type="pres">
      <dgm:prSet presAssocID="{2D283ED0-840E-4052-99F4-2B945395CF0F}" presName="textRepeatNode" presStyleLbl="align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37F1668-DDC2-4526-9B20-596791D9519F}" type="pres">
      <dgm:prSet presAssocID="{2D283ED0-840E-4052-99F4-2B945395CF0F}" presName="textaccent1" presStyleCnt="0"/>
      <dgm:spPr/>
    </dgm:pt>
    <dgm:pt modelId="{23760F5A-3F81-4B44-8B7A-76FF5078F5EC}" type="pres">
      <dgm:prSet presAssocID="{2D283ED0-840E-4052-99F4-2B945395CF0F}" presName="accentRepeatNode" presStyleLbl="solidAlignAcc1" presStyleIdx="0" presStyleCnt="10"/>
      <dgm:spPr/>
    </dgm:pt>
    <dgm:pt modelId="{F309C4E0-7D79-44F9-A806-08544B951BA1}" type="pres">
      <dgm:prSet presAssocID="{39E4BE9D-F57C-41A9-B100-10B8F34F7529}" presName="image1" presStyleCnt="0"/>
      <dgm:spPr/>
    </dgm:pt>
    <dgm:pt modelId="{36E6FCF5-EC6E-41C5-9A86-6DE47A9F891F}" type="pres">
      <dgm:prSet presAssocID="{39E4BE9D-F57C-41A9-B100-10B8F34F7529}" presName="imageRepeatNode" presStyleLbl="alignAcc1" presStyleIdx="0" presStyleCnt="5"/>
      <dgm:spPr/>
      <dgm:t>
        <a:bodyPr/>
        <a:lstStyle/>
        <a:p>
          <a:endParaRPr lang="hu-HU"/>
        </a:p>
      </dgm:t>
    </dgm:pt>
    <dgm:pt modelId="{46C6ED0A-4128-4850-AED1-89070DB373B5}" type="pres">
      <dgm:prSet presAssocID="{39E4BE9D-F57C-41A9-B100-10B8F34F7529}" presName="imageaccent1" presStyleCnt="0"/>
      <dgm:spPr/>
    </dgm:pt>
    <dgm:pt modelId="{E35AFACF-F69F-40C1-93B4-CB30B354415F}" type="pres">
      <dgm:prSet presAssocID="{39E4BE9D-F57C-41A9-B100-10B8F34F7529}" presName="accentRepeatNode" presStyleLbl="solidAlignAcc1" presStyleIdx="1" presStyleCnt="10"/>
      <dgm:spPr/>
    </dgm:pt>
    <dgm:pt modelId="{07424B7C-426F-4FA1-8B89-A76E373720D6}" type="pres">
      <dgm:prSet presAssocID="{A706064F-C19A-401C-AA3E-59E9DEA30436}" presName="text2" presStyleCnt="0"/>
      <dgm:spPr/>
    </dgm:pt>
    <dgm:pt modelId="{12E9902D-B0A9-429B-9830-01A1E0DF3A8A}" type="pres">
      <dgm:prSet presAssocID="{A706064F-C19A-401C-AA3E-59E9DEA30436}" presName="textRepeatNode" presStyleLbl="align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32F53BD-9EB3-4DC5-8105-5B6A0A77CC32}" type="pres">
      <dgm:prSet presAssocID="{A706064F-C19A-401C-AA3E-59E9DEA30436}" presName="textaccent2" presStyleCnt="0"/>
      <dgm:spPr/>
    </dgm:pt>
    <dgm:pt modelId="{5C329F12-3208-4B99-8076-F2286B6D8791}" type="pres">
      <dgm:prSet presAssocID="{A706064F-C19A-401C-AA3E-59E9DEA30436}" presName="accentRepeatNode" presStyleLbl="solidAlignAcc1" presStyleIdx="2" presStyleCnt="10"/>
      <dgm:spPr/>
    </dgm:pt>
    <dgm:pt modelId="{7C14EDD9-F265-40AF-9EF8-CCDABED42997}" type="pres">
      <dgm:prSet presAssocID="{783A4C28-275E-4B02-A649-677DB01160DC}" presName="image2" presStyleCnt="0"/>
      <dgm:spPr/>
    </dgm:pt>
    <dgm:pt modelId="{A7C6972B-BEA9-4C80-9413-F384EFC91883}" type="pres">
      <dgm:prSet presAssocID="{783A4C28-275E-4B02-A649-677DB01160DC}" presName="imageRepeatNode" presStyleLbl="alignAcc1" presStyleIdx="1" presStyleCnt="5"/>
      <dgm:spPr/>
      <dgm:t>
        <a:bodyPr/>
        <a:lstStyle/>
        <a:p>
          <a:endParaRPr lang="hu-HU"/>
        </a:p>
      </dgm:t>
    </dgm:pt>
    <dgm:pt modelId="{319A7C31-5EBE-4179-ABDC-A5817ED651EC}" type="pres">
      <dgm:prSet presAssocID="{783A4C28-275E-4B02-A649-677DB01160DC}" presName="imageaccent2" presStyleCnt="0"/>
      <dgm:spPr/>
    </dgm:pt>
    <dgm:pt modelId="{D8FBF665-0C8A-4DA5-86B3-11C4AE9AA011}" type="pres">
      <dgm:prSet presAssocID="{783A4C28-275E-4B02-A649-677DB01160DC}" presName="accentRepeatNode" presStyleLbl="solidAlignAcc1" presStyleIdx="3" presStyleCnt="10"/>
      <dgm:spPr/>
    </dgm:pt>
    <dgm:pt modelId="{3700FF2E-0D80-47E1-9565-B766E2C43512}" type="pres">
      <dgm:prSet presAssocID="{C6D30EFC-A15B-42F8-99A5-779F9E4B9D88}" presName="text3" presStyleCnt="0"/>
      <dgm:spPr/>
    </dgm:pt>
    <dgm:pt modelId="{B47CE99C-A115-4D8D-85EF-136B54F3EDCE}" type="pres">
      <dgm:prSet presAssocID="{C6D30EFC-A15B-42F8-99A5-779F9E4B9D88}" presName="textRepeatNode" presStyleLbl="align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031159D-8741-4356-B3B2-00271AE26045}" type="pres">
      <dgm:prSet presAssocID="{C6D30EFC-A15B-42F8-99A5-779F9E4B9D88}" presName="textaccent3" presStyleCnt="0"/>
      <dgm:spPr/>
    </dgm:pt>
    <dgm:pt modelId="{6DFDACB7-4F2D-4745-96F5-6F65488CE45E}" type="pres">
      <dgm:prSet presAssocID="{C6D30EFC-A15B-42F8-99A5-779F9E4B9D88}" presName="accentRepeatNode" presStyleLbl="solidAlignAcc1" presStyleIdx="4" presStyleCnt="10"/>
      <dgm:spPr/>
    </dgm:pt>
    <dgm:pt modelId="{4E939520-D4A8-4902-A046-86D117A946B0}" type="pres">
      <dgm:prSet presAssocID="{2F230495-AF94-4055-B821-2DE6879CDA07}" presName="image3" presStyleCnt="0"/>
      <dgm:spPr/>
    </dgm:pt>
    <dgm:pt modelId="{A0C097E2-0616-408E-9FFF-F141E322472E}" type="pres">
      <dgm:prSet presAssocID="{2F230495-AF94-4055-B821-2DE6879CDA07}" presName="imageRepeatNode" presStyleLbl="alignAcc1" presStyleIdx="2" presStyleCnt="5"/>
      <dgm:spPr/>
      <dgm:t>
        <a:bodyPr/>
        <a:lstStyle/>
        <a:p>
          <a:endParaRPr lang="hu-HU"/>
        </a:p>
      </dgm:t>
    </dgm:pt>
    <dgm:pt modelId="{B57789A5-42CF-40D9-B6B8-921719757478}" type="pres">
      <dgm:prSet presAssocID="{2F230495-AF94-4055-B821-2DE6879CDA07}" presName="imageaccent3" presStyleCnt="0"/>
      <dgm:spPr/>
    </dgm:pt>
    <dgm:pt modelId="{44B72C06-65EF-4FE8-A3A1-054EB7C570D0}" type="pres">
      <dgm:prSet presAssocID="{2F230495-AF94-4055-B821-2DE6879CDA07}" presName="accentRepeatNode" presStyleLbl="solidAlignAcc1" presStyleIdx="5" presStyleCnt="10"/>
      <dgm:spPr/>
    </dgm:pt>
    <dgm:pt modelId="{DC3F332B-CA54-4116-85AE-9C4973A18906}" type="pres">
      <dgm:prSet presAssocID="{2042E266-C6D5-4259-A18A-66702959E230}" presName="text4" presStyleCnt="0"/>
      <dgm:spPr/>
    </dgm:pt>
    <dgm:pt modelId="{71C699BA-05F4-4B6D-B990-8C4D77D84405}" type="pres">
      <dgm:prSet presAssocID="{2042E266-C6D5-4259-A18A-66702959E230}" presName="textRepeatNode" presStyleLbl="align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DB9295A-7631-4A41-8500-D3B7FA248AA9}" type="pres">
      <dgm:prSet presAssocID="{2042E266-C6D5-4259-A18A-66702959E230}" presName="textaccent4" presStyleCnt="0"/>
      <dgm:spPr/>
    </dgm:pt>
    <dgm:pt modelId="{860AF10B-1E25-4544-A83B-D025999C8453}" type="pres">
      <dgm:prSet presAssocID="{2042E266-C6D5-4259-A18A-66702959E230}" presName="accentRepeatNode" presStyleLbl="solidAlignAcc1" presStyleIdx="6" presStyleCnt="10"/>
      <dgm:spPr/>
    </dgm:pt>
    <dgm:pt modelId="{3A03A7E1-971E-4F51-887E-D28365ED23B3}" type="pres">
      <dgm:prSet presAssocID="{F7AEA54D-ECBC-4E4B-BC6A-ABE3D7B38D38}" presName="image4" presStyleCnt="0"/>
      <dgm:spPr/>
    </dgm:pt>
    <dgm:pt modelId="{B5FD12C7-E0E1-4D75-AE7B-F2C46EA99B01}" type="pres">
      <dgm:prSet presAssocID="{F7AEA54D-ECBC-4E4B-BC6A-ABE3D7B38D38}" presName="imageRepeatNode" presStyleLbl="alignAcc1" presStyleIdx="3" presStyleCnt="5"/>
      <dgm:spPr/>
      <dgm:t>
        <a:bodyPr/>
        <a:lstStyle/>
        <a:p>
          <a:endParaRPr lang="hu-HU"/>
        </a:p>
      </dgm:t>
    </dgm:pt>
    <dgm:pt modelId="{79DD5B64-7326-4404-B6EF-4BA8D3C52135}" type="pres">
      <dgm:prSet presAssocID="{F7AEA54D-ECBC-4E4B-BC6A-ABE3D7B38D38}" presName="imageaccent4" presStyleCnt="0"/>
      <dgm:spPr/>
    </dgm:pt>
    <dgm:pt modelId="{91E6B8F4-EDEB-4205-81C0-C61AEB898D7F}" type="pres">
      <dgm:prSet presAssocID="{F7AEA54D-ECBC-4E4B-BC6A-ABE3D7B38D38}" presName="accentRepeatNode" presStyleLbl="solidAlignAcc1" presStyleIdx="7" presStyleCnt="10"/>
      <dgm:spPr/>
    </dgm:pt>
    <dgm:pt modelId="{73B8B7C5-0070-46F1-A218-7B78CD7BE9B2}" type="pres">
      <dgm:prSet presAssocID="{85177802-F51D-4169-8381-E267E26B5060}" presName="text5" presStyleCnt="0"/>
      <dgm:spPr/>
    </dgm:pt>
    <dgm:pt modelId="{FF5065BA-FC96-4522-858C-9B28CE7E90D6}" type="pres">
      <dgm:prSet presAssocID="{85177802-F51D-4169-8381-E267E26B5060}" presName="textRepeatNode" presStyleLbl="align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521EAC0-7F2B-4B4C-8056-AE63051363D9}" type="pres">
      <dgm:prSet presAssocID="{85177802-F51D-4169-8381-E267E26B5060}" presName="textaccent5" presStyleCnt="0"/>
      <dgm:spPr/>
    </dgm:pt>
    <dgm:pt modelId="{98B712D8-A09E-4208-8FA7-FD227E40944D}" type="pres">
      <dgm:prSet presAssocID="{85177802-F51D-4169-8381-E267E26B5060}" presName="accentRepeatNode" presStyleLbl="solidAlignAcc1" presStyleIdx="8" presStyleCnt="10"/>
      <dgm:spPr/>
    </dgm:pt>
    <dgm:pt modelId="{B32FCF51-5145-410F-A176-E77CF73D3B33}" type="pres">
      <dgm:prSet presAssocID="{BDE1ECB4-4A65-4EB0-BC83-CE2D729477D9}" presName="image5" presStyleCnt="0"/>
      <dgm:spPr/>
    </dgm:pt>
    <dgm:pt modelId="{41CE1685-3219-4A78-83BD-D5123C07A910}" type="pres">
      <dgm:prSet presAssocID="{BDE1ECB4-4A65-4EB0-BC83-CE2D729477D9}" presName="imageRepeatNode" presStyleLbl="alignAcc1" presStyleIdx="4" presStyleCnt="5"/>
      <dgm:spPr/>
      <dgm:t>
        <a:bodyPr/>
        <a:lstStyle/>
        <a:p>
          <a:endParaRPr lang="hu-HU"/>
        </a:p>
      </dgm:t>
    </dgm:pt>
    <dgm:pt modelId="{93E74A1F-3E05-47CE-B8CE-6AED8AA00AD6}" type="pres">
      <dgm:prSet presAssocID="{BDE1ECB4-4A65-4EB0-BC83-CE2D729477D9}" presName="imageaccent5" presStyleCnt="0"/>
      <dgm:spPr/>
    </dgm:pt>
    <dgm:pt modelId="{9D485498-F155-4B20-B6E7-4B3F8BC7637F}" type="pres">
      <dgm:prSet presAssocID="{BDE1ECB4-4A65-4EB0-BC83-CE2D729477D9}" presName="accentRepeatNode" presStyleLbl="solidAlignAcc1" presStyleIdx="9" presStyleCnt="10"/>
      <dgm:spPr/>
    </dgm:pt>
  </dgm:ptLst>
  <dgm:cxnLst>
    <dgm:cxn modelId="{98C3873D-AD14-44B4-BEFE-BD086468896E}" type="presOf" srcId="{2042E266-C6D5-4259-A18A-66702959E230}" destId="{71C699BA-05F4-4B6D-B990-8C4D77D84405}" srcOrd="0" destOrd="0" presId="urn:microsoft.com/office/officeart/2008/layout/HexagonCluster"/>
    <dgm:cxn modelId="{72170DD9-3AC7-461F-B2D8-A4D59832996D}" type="presOf" srcId="{BDE1ECB4-4A65-4EB0-BC83-CE2D729477D9}" destId="{41CE1685-3219-4A78-83BD-D5123C07A910}" srcOrd="0" destOrd="0" presId="urn:microsoft.com/office/officeart/2008/layout/HexagonCluster"/>
    <dgm:cxn modelId="{6609768C-899E-4AE0-AE08-64885030F66E}" type="presOf" srcId="{A706064F-C19A-401C-AA3E-59E9DEA30436}" destId="{12E9902D-B0A9-429B-9830-01A1E0DF3A8A}" srcOrd="0" destOrd="0" presId="urn:microsoft.com/office/officeart/2008/layout/HexagonCluster"/>
    <dgm:cxn modelId="{1FD0BD75-FEF0-470C-9C6A-705128FADE7C}" srcId="{9D360981-7AFF-40DC-A263-E638092C8CAE}" destId="{85177802-F51D-4169-8381-E267E26B5060}" srcOrd="4" destOrd="0" parTransId="{40883302-0B5F-41F2-B6C3-C5E22517FA84}" sibTransId="{BDE1ECB4-4A65-4EB0-BC83-CE2D729477D9}"/>
    <dgm:cxn modelId="{2EBCD07E-85F7-4C28-B98D-017CBCABBA12}" type="presOf" srcId="{F7AEA54D-ECBC-4E4B-BC6A-ABE3D7B38D38}" destId="{B5FD12C7-E0E1-4D75-AE7B-F2C46EA99B01}" srcOrd="0" destOrd="0" presId="urn:microsoft.com/office/officeart/2008/layout/HexagonCluster"/>
    <dgm:cxn modelId="{243C5CC4-448C-4344-8375-1A95924405C2}" type="presOf" srcId="{9D360981-7AFF-40DC-A263-E638092C8CAE}" destId="{61486781-912B-4786-99E9-7DDFF911805C}" srcOrd="0" destOrd="0" presId="urn:microsoft.com/office/officeart/2008/layout/HexagonCluster"/>
    <dgm:cxn modelId="{F33662A4-5CF5-4809-828F-AE31014E8BF5}" type="presOf" srcId="{2F230495-AF94-4055-B821-2DE6879CDA07}" destId="{A0C097E2-0616-408E-9FFF-F141E322472E}" srcOrd="0" destOrd="0" presId="urn:microsoft.com/office/officeart/2008/layout/HexagonCluster"/>
    <dgm:cxn modelId="{91B6841C-2A91-4D80-9A5C-DA4EEF5A8F7D}" srcId="{9D360981-7AFF-40DC-A263-E638092C8CAE}" destId="{A706064F-C19A-401C-AA3E-59E9DEA30436}" srcOrd="1" destOrd="0" parTransId="{1ECAA06A-A9BE-46C8-81E1-DAF99B317783}" sibTransId="{783A4C28-275E-4B02-A649-677DB01160DC}"/>
    <dgm:cxn modelId="{6A08D38D-D8FC-4F8A-AB08-4DBE05BE7989}" type="presOf" srcId="{783A4C28-275E-4B02-A649-677DB01160DC}" destId="{A7C6972B-BEA9-4C80-9413-F384EFC91883}" srcOrd="0" destOrd="0" presId="urn:microsoft.com/office/officeart/2008/layout/HexagonCluster"/>
    <dgm:cxn modelId="{F3C65065-F806-4708-BC48-56641D3195E9}" srcId="{9D360981-7AFF-40DC-A263-E638092C8CAE}" destId="{2042E266-C6D5-4259-A18A-66702959E230}" srcOrd="3" destOrd="0" parTransId="{453B4BA8-9983-4DE0-8E89-EA723B617291}" sibTransId="{F7AEA54D-ECBC-4E4B-BC6A-ABE3D7B38D38}"/>
    <dgm:cxn modelId="{8764E190-5930-4235-AB3C-5B109509B1D8}" type="presOf" srcId="{2D283ED0-840E-4052-99F4-2B945395CF0F}" destId="{894B4B08-347D-4EA7-8344-AC09B8CCFBD7}" srcOrd="0" destOrd="0" presId="urn:microsoft.com/office/officeart/2008/layout/HexagonCluster"/>
    <dgm:cxn modelId="{17331128-F256-4B41-ABB7-F0F55FA0438D}" srcId="{9D360981-7AFF-40DC-A263-E638092C8CAE}" destId="{C6D30EFC-A15B-42F8-99A5-779F9E4B9D88}" srcOrd="2" destOrd="0" parTransId="{9DE32DCF-3C7A-4248-8C60-E41C18337541}" sibTransId="{2F230495-AF94-4055-B821-2DE6879CDA07}"/>
    <dgm:cxn modelId="{E6481055-C86E-4D71-AF9E-1E5FB17B1ED1}" type="presOf" srcId="{39E4BE9D-F57C-41A9-B100-10B8F34F7529}" destId="{36E6FCF5-EC6E-41C5-9A86-6DE47A9F891F}" srcOrd="0" destOrd="0" presId="urn:microsoft.com/office/officeart/2008/layout/HexagonCluster"/>
    <dgm:cxn modelId="{1AEB5E7B-1DF4-4C48-90FD-FE94590CE5DC}" type="presOf" srcId="{C6D30EFC-A15B-42F8-99A5-779F9E4B9D88}" destId="{B47CE99C-A115-4D8D-85EF-136B54F3EDCE}" srcOrd="0" destOrd="0" presId="urn:microsoft.com/office/officeart/2008/layout/HexagonCluster"/>
    <dgm:cxn modelId="{C40FFD85-5959-471F-AD35-221A8016753D}" type="presOf" srcId="{85177802-F51D-4169-8381-E267E26B5060}" destId="{FF5065BA-FC96-4522-858C-9B28CE7E90D6}" srcOrd="0" destOrd="0" presId="urn:microsoft.com/office/officeart/2008/layout/HexagonCluster"/>
    <dgm:cxn modelId="{A03F4A7D-8699-4C65-A17C-95F1E354A95B}" srcId="{9D360981-7AFF-40DC-A263-E638092C8CAE}" destId="{2D283ED0-840E-4052-99F4-2B945395CF0F}" srcOrd="0" destOrd="0" parTransId="{63043549-C167-4466-B7E7-762BEF1D01F5}" sibTransId="{39E4BE9D-F57C-41A9-B100-10B8F34F7529}"/>
    <dgm:cxn modelId="{E5F8C53F-AC9A-4B01-A72D-C35C02D9E06E}" type="presParOf" srcId="{61486781-912B-4786-99E9-7DDFF911805C}" destId="{C0305F16-1A58-4FEB-BEA9-53F8CB75DC91}" srcOrd="0" destOrd="0" presId="urn:microsoft.com/office/officeart/2008/layout/HexagonCluster"/>
    <dgm:cxn modelId="{6768D855-0CCF-48A0-96D9-B9AF6AF96739}" type="presParOf" srcId="{C0305F16-1A58-4FEB-BEA9-53F8CB75DC91}" destId="{894B4B08-347D-4EA7-8344-AC09B8CCFBD7}" srcOrd="0" destOrd="0" presId="urn:microsoft.com/office/officeart/2008/layout/HexagonCluster"/>
    <dgm:cxn modelId="{1AE1DDC7-3B6E-4C17-964F-C4711F3EE21E}" type="presParOf" srcId="{61486781-912B-4786-99E9-7DDFF911805C}" destId="{637F1668-DDC2-4526-9B20-596791D9519F}" srcOrd="1" destOrd="0" presId="urn:microsoft.com/office/officeart/2008/layout/HexagonCluster"/>
    <dgm:cxn modelId="{C0A1205F-4517-430F-BAE1-232C1A9FD48E}" type="presParOf" srcId="{637F1668-DDC2-4526-9B20-596791D9519F}" destId="{23760F5A-3F81-4B44-8B7A-76FF5078F5EC}" srcOrd="0" destOrd="0" presId="urn:microsoft.com/office/officeart/2008/layout/HexagonCluster"/>
    <dgm:cxn modelId="{AAD811B3-554B-4A04-9D90-38485F47A199}" type="presParOf" srcId="{61486781-912B-4786-99E9-7DDFF911805C}" destId="{F309C4E0-7D79-44F9-A806-08544B951BA1}" srcOrd="2" destOrd="0" presId="urn:microsoft.com/office/officeart/2008/layout/HexagonCluster"/>
    <dgm:cxn modelId="{614BD1D2-4474-4CBB-B76C-FFA97C36AD40}" type="presParOf" srcId="{F309C4E0-7D79-44F9-A806-08544B951BA1}" destId="{36E6FCF5-EC6E-41C5-9A86-6DE47A9F891F}" srcOrd="0" destOrd="0" presId="urn:microsoft.com/office/officeart/2008/layout/HexagonCluster"/>
    <dgm:cxn modelId="{596F30F3-2CC0-4DE6-A531-BEF83ACDF1F0}" type="presParOf" srcId="{61486781-912B-4786-99E9-7DDFF911805C}" destId="{46C6ED0A-4128-4850-AED1-89070DB373B5}" srcOrd="3" destOrd="0" presId="urn:microsoft.com/office/officeart/2008/layout/HexagonCluster"/>
    <dgm:cxn modelId="{F6A8571E-2E55-49CA-9BEB-6F2D2ADADAA6}" type="presParOf" srcId="{46C6ED0A-4128-4850-AED1-89070DB373B5}" destId="{E35AFACF-F69F-40C1-93B4-CB30B354415F}" srcOrd="0" destOrd="0" presId="urn:microsoft.com/office/officeart/2008/layout/HexagonCluster"/>
    <dgm:cxn modelId="{79204B71-8BFB-4C6C-AE15-02FFEAF7E3B3}" type="presParOf" srcId="{61486781-912B-4786-99E9-7DDFF911805C}" destId="{07424B7C-426F-4FA1-8B89-A76E373720D6}" srcOrd="4" destOrd="0" presId="urn:microsoft.com/office/officeart/2008/layout/HexagonCluster"/>
    <dgm:cxn modelId="{AADA7D44-E4D5-4D36-9568-D18FF6A8B8B9}" type="presParOf" srcId="{07424B7C-426F-4FA1-8B89-A76E373720D6}" destId="{12E9902D-B0A9-429B-9830-01A1E0DF3A8A}" srcOrd="0" destOrd="0" presId="urn:microsoft.com/office/officeart/2008/layout/HexagonCluster"/>
    <dgm:cxn modelId="{DAA1CDD7-945F-4D42-A7AB-53DC9D30AA49}" type="presParOf" srcId="{61486781-912B-4786-99E9-7DDFF911805C}" destId="{D32F53BD-9EB3-4DC5-8105-5B6A0A77CC32}" srcOrd="5" destOrd="0" presId="urn:microsoft.com/office/officeart/2008/layout/HexagonCluster"/>
    <dgm:cxn modelId="{C18AAB30-6690-4BB0-A332-21B483C7F360}" type="presParOf" srcId="{D32F53BD-9EB3-4DC5-8105-5B6A0A77CC32}" destId="{5C329F12-3208-4B99-8076-F2286B6D8791}" srcOrd="0" destOrd="0" presId="urn:microsoft.com/office/officeart/2008/layout/HexagonCluster"/>
    <dgm:cxn modelId="{B7222DB4-21AC-4FD7-BB47-E9A93710B34E}" type="presParOf" srcId="{61486781-912B-4786-99E9-7DDFF911805C}" destId="{7C14EDD9-F265-40AF-9EF8-CCDABED42997}" srcOrd="6" destOrd="0" presId="urn:microsoft.com/office/officeart/2008/layout/HexagonCluster"/>
    <dgm:cxn modelId="{518C4354-B115-4E6E-97A1-C93A51D613D7}" type="presParOf" srcId="{7C14EDD9-F265-40AF-9EF8-CCDABED42997}" destId="{A7C6972B-BEA9-4C80-9413-F384EFC91883}" srcOrd="0" destOrd="0" presId="urn:microsoft.com/office/officeart/2008/layout/HexagonCluster"/>
    <dgm:cxn modelId="{D307BAD1-E879-4E78-800C-841FB5AD2881}" type="presParOf" srcId="{61486781-912B-4786-99E9-7DDFF911805C}" destId="{319A7C31-5EBE-4179-ABDC-A5817ED651EC}" srcOrd="7" destOrd="0" presId="urn:microsoft.com/office/officeart/2008/layout/HexagonCluster"/>
    <dgm:cxn modelId="{AA1D39E9-5D5C-4509-B080-6700BC7F18DC}" type="presParOf" srcId="{319A7C31-5EBE-4179-ABDC-A5817ED651EC}" destId="{D8FBF665-0C8A-4DA5-86B3-11C4AE9AA011}" srcOrd="0" destOrd="0" presId="urn:microsoft.com/office/officeart/2008/layout/HexagonCluster"/>
    <dgm:cxn modelId="{115AFD2A-7D87-4914-A389-2DD99A30A30E}" type="presParOf" srcId="{61486781-912B-4786-99E9-7DDFF911805C}" destId="{3700FF2E-0D80-47E1-9565-B766E2C43512}" srcOrd="8" destOrd="0" presId="urn:microsoft.com/office/officeart/2008/layout/HexagonCluster"/>
    <dgm:cxn modelId="{082D8DF6-507F-4512-AE65-C110964837B9}" type="presParOf" srcId="{3700FF2E-0D80-47E1-9565-B766E2C43512}" destId="{B47CE99C-A115-4D8D-85EF-136B54F3EDCE}" srcOrd="0" destOrd="0" presId="urn:microsoft.com/office/officeart/2008/layout/HexagonCluster"/>
    <dgm:cxn modelId="{0EE71900-4F88-4C28-BA84-473A354EC9DA}" type="presParOf" srcId="{61486781-912B-4786-99E9-7DDFF911805C}" destId="{4031159D-8741-4356-B3B2-00271AE26045}" srcOrd="9" destOrd="0" presId="urn:microsoft.com/office/officeart/2008/layout/HexagonCluster"/>
    <dgm:cxn modelId="{F419C4F1-91C6-442B-9EFA-1C93667402C1}" type="presParOf" srcId="{4031159D-8741-4356-B3B2-00271AE26045}" destId="{6DFDACB7-4F2D-4745-96F5-6F65488CE45E}" srcOrd="0" destOrd="0" presId="urn:microsoft.com/office/officeart/2008/layout/HexagonCluster"/>
    <dgm:cxn modelId="{DF262F13-FDCE-4A52-A668-700B92786693}" type="presParOf" srcId="{61486781-912B-4786-99E9-7DDFF911805C}" destId="{4E939520-D4A8-4902-A046-86D117A946B0}" srcOrd="10" destOrd="0" presId="urn:microsoft.com/office/officeart/2008/layout/HexagonCluster"/>
    <dgm:cxn modelId="{17CC7543-EB96-4E1D-B01F-F71D367E01F0}" type="presParOf" srcId="{4E939520-D4A8-4902-A046-86D117A946B0}" destId="{A0C097E2-0616-408E-9FFF-F141E322472E}" srcOrd="0" destOrd="0" presId="urn:microsoft.com/office/officeart/2008/layout/HexagonCluster"/>
    <dgm:cxn modelId="{CCA3A098-29AD-4CBA-8ED5-3B86DCA83D43}" type="presParOf" srcId="{61486781-912B-4786-99E9-7DDFF911805C}" destId="{B57789A5-42CF-40D9-B6B8-921719757478}" srcOrd="11" destOrd="0" presId="urn:microsoft.com/office/officeart/2008/layout/HexagonCluster"/>
    <dgm:cxn modelId="{50933DAD-E546-4C9B-A0E6-71740ACE87CC}" type="presParOf" srcId="{B57789A5-42CF-40D9-B6B8-921719757478}" destId="{44B72C06-65EF-4FE8-A3A1-054EB7C570D0}" srcOrd="0" destOrd="0" presId="urn:microsoft.com/office/officeart/2008/layout/HexagonCluster"/>
    <dgm:cxn modelId="{70B526F1-8B4C-4312-AE40-36988D2C948B}" type="presParOf" srcId="{61486781-912B-4786-99E9-7DDFF911805C}" destId="{DC3F332B-CA54-4116-85AE-9C4973A18906}" srcOrd="12" destOrd="0" presId="urn:microsoft.com/office/officeart/2008/layout/HexagonCluster"/>
    <dgm:cxn modelId="{907656AB-DF1F-4C05-8D5E-F4BF8D6F9981}" type="presParOf" srcId="{DC3F332B-CA54-4116-85AE-9C4973A18906}" destId="{71C699BA-05F4-4B6D-B990-8C4D77D84405}" srcOrd="0" destOrd="0" presId="urn:microsoft.com/office/officeart/2008/layout/HexagonCluster"/>
    <dgm:cxn modelId="{51B2FE89-09DD-4025-9C31-C5F5B1503C63}" type="presParOf" srcId="{61486781-912B-4786-99E9-7DDFF911805C}" destId="{8DB9295A-7631-4A41-8500-D3B7FA248AA9}" srcOrd="13" destOrd="0" presId="urn:microsoft.com/office/officeart/2008/layout/HexagonCluster"/>
    <dgm:cxn modelId="{EE37C6EA-8F49-4BBE-954E-2EF19CAABF73}" type="presParOf" srcId="{8DB9295A-7631-4A41-8500-D3B7FA248AA9}" destId="{860AF10B-1E25-4544-A83B-D025999C8453}" srcOrd="0" destOrd="0" presId="urn:microsoft.com/office/officeart/2008/layout/HexagonCluster"/>
    <dgm:cxn modelId="{042EC608-861E-4EB5-AEDF-045C7BC9364D}" type="presParOf" srcId="{61486781-912B-4786-99E9-7DDFF911805C}" destId="{3A03A7E1-971E-4F51-887E-D28365ED23B3}" srcOrd="14" destOrd="0" presId="urn:microsoft.com/office/officeart/2008/layout/HexagonCluster"/>
    <dgm:cxn modelId="{4DA69EEB-E30B-4EF0-888D-4204C79937A0}" type="presParOf" srcId="{3A03A7E1-971E-4F51-887E-D28365ED23B3}" destId="{B5FD12C7-E0E1-4D75-AE7B-F2C46EA99B01}" srcOrd="0" destOrd="0" presId="urn:microsoft.com/office/officeart/2008/layout/HexagonCluster"/>
    <dgm:cxn modelId="{5E0B69BE-F8BD-434A-931A-09392CE724F8}" type="presParOf" srcId="{61486781-912B-4786-99E9-7DDFF911805C}" destId="{79DD5B64-7326-4404-B6EF-4BA8D3C52135}" srcOrd="15" destOrd="0" presId="urn:microsoft.com/office/officeart/2008/layout/HexagonCluster"/>
    <dgm:cxn modelId="{33513EC3-E3D1-4C35-9DD9-5F6EA33CF1C4}" type="presParOf" srcId="{79DD5B64-7326-4404-B6EF-4BA8D3C52135}" destId="{91E6B8F4-EDEB-4205-81C0-C61AEB898D7F}" srcOrd="0" destOrd="0" presId="urn:microsoft.com/office/officeart/2008/layout/HexagonCluster"/>
    <dgm:cxn modelId="{19BCD089-B3C8-45A8-A109-713D5E95AB61}" type="presParOf" srcId="{61486781-912B-4786-99E9-7DDFF911805C}" destId="{73B8B7C5-0070-46F1-A218-7B78CD7BE9B2}" srcOrd="16" destOrd="0" presId="urn:microsoft.com/office/officeart/2008/layout/HexagonCluster"/>
    <dgm:cxn modelId="{28B81A16-30AA-4E19-9983-17836B6DDABE}" type="presParOf" srcId="{73B8B7C5-0070-46F1-A218-7B78CD7BE9B2}" destId="{FF5065BA-FC96-4522-858C-9B28CE7E90D6}" srcOrd="0" destOrd="0" presId="urn:microsoft.com/office/officeart/2008/layout/HexagonCluster"/>
    <dgm:cxn modelId="{50F025C6-3D27-4AD3-858A-A203538D8213}" type="presParOf" srcId="{61486781-912B-4786-99E9-7DDFF911805C}" destId="{1521EAC0-7F2B-4B4C-8056-AE63051363D9}" srcOrd="17" destOrd="0" presId="urn:microsoft.com/office/officeart/2008/layout/HexagonCluster"/>
    <dgm:cxn modelId="{A37C7936-21F5-4324-AD20-43173059CDD2}" type="presParOf" srcId="{1521EAC0-7F2B-4B4C-8056-AE63051363D9}" destId="{98B712D8-A09E-4208-8FA7-FD227E40944D}" srcOrd="0" destOrd="0" presId="urn:microsoft.com/office/officeart/2008/layout/HexagonCluster"/>
    <dgm:cxn modelId="{A86BEC2E-681B-4AC9-9A7B-146B05AA74C0}" type="presParOf" srcId="{61486781-912B-4786-99E9-7DDFF911805C}" destId="{B32FCF51-5145-410F-A176-E77CF73D3B33}" srcOrd="18" destOrd="0" presId="urn:microsoft.com/office/officeart/2008/layout/HexagonCluster"/>
    <dgm:cxn modelId="{B225563B-7E5E-4879-BFFE-02F95D02E5E4}" type="presParOf" srcId="{B32FCF51-5145-410F-A176-E77CF73D3B33}" destId="{41CE1685-3219-4A78-83BD-D5123C07A910}" srcOrd="0" destOrd="0" presId="urn:microsoft.com/office/officeart/2008/layout/HexagonCluster"/>
    <dgm:cxn modelId="{2B11F651-103E-4BC4-8A7C-5FD281E24F60}" type="presParOf" srcId="{61486781-912B-4786-99E9-7DDFF911805C}" destId="{93E74A1F-3E05-47CE-B8CE-6AED8AA00AD6}" srcOrd="19" destOrd="0" presId="urn:microsoft.com/office/officeart/2008/layout/HexagonCluster"/>
    <dgm:cxn modelId="{0860AD12-3FC4-4294-BC22-B5DE46E54509}" type="presParOf" srcId="{93E74A1F-3E05-47CE-B8CE-6AED8AA00AD6}" destId="{9D485498-F155-4B20-B6E7-4B3F8BC7637F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D51D2DF-5EDD-4C3D-AE5B-BDD30BC3A199}" type="doc">
      <dgm:prSet loTypeId="urn:microsoft.com/office/officeart/2009/3/layout/StepUpProcess" loCatId="process" qsTypeId="urn:microsoft.com/office/officeart/2005/8/quickstyle/simple2" qsCatId="simple" csTypeId="urn:microsoft.com/office/officeart/2005/8/colors/accent1_4" csCatId="accent1" phldr="1"/>
      <dgm:spPr/>
      <dgm:t>
        <a:bodyPr/>
        <a:lstStyle/>
        <a:p>
          <a:endParaRPr lang="hu-HU"/>
        </a:p>
      </dgm:t>
    </dgm:pt>
    <dgm:pt modelId="{F01FA642-8DA6-4CE8-91E5-87BC5FA3BE99}">
      <dgm:prSet phldrT="[Szöveg]" custT="1"/>
      <dgm:spPr/>
      <dgm:t>
        <a:bodyPr/>
        <a:lstStyle/>
        <a:p>
          <a:r>
            <a:rPr lang="hu-HU" altLang="hu-HU" sz="4400" dirty="0">
              <a:latin typeface="+mj-lt"/>
            </a:rPr>
            <a:t>A tevékenységek által, a tevékenységeken keresztül sokoldalú képességfejlesztés</a:t>
          </a:r>
          <a:endParaRPr lang="hu-HU" sz="4400" dirty="0">
            <a:latin typeface="+mj-lt"/>
          </a:endParaRPr>
        </a:p>
      </dgm:t>
    </dgm:pt>
    <dgm:pt modelId="{E49F7BF6-3C99-47DF-807F-ADAAE78F7DC3}" type="parTrans" cxnId="{A6E806AA-9487-4381-9AF0-F006929263C5}">
      <dgm:prSet/>
      <dgm:spPr/>
      <dgm:t>
        <a:bodyPr/>
        <a:lstStyle/>
        <a:p>
          <a:endParaRPr lang="hu-HU"/>
        </a:p>
      </dgm:t>
    </dgm:pt>
    <dgm:pt modelId="{0C9F2D76-16B7-4059-AF62-8B785B9D383F}" type="sibTrans" cxnId="{A6E806AA-9487-4381-9AF0-F006929263C5}">
      <dgm:prSet/>
      <dgm:spPr/>
      <dgm:t>
        <a:bodyPr/>
        <a:lstStyle/>
        <a:p>
          <a:endParaRPr lang="hu-HU"/>
        </a:p>
      </dgm:t>
    </dgm:pt>
    <dgm:pt modelId="{A312CF66-71A0-4726-A13D-09B21C5B3103}">
      <dgm:prSet phldrT="[Szöveg]" custT="1"/>
      <dgm:spPr/>
      <dgm:t>
        <a:bodyPr/>
        <a:lstStyle/>
        <a:p>
          <a:r>
            <a:rPr lang="hu-HU" altLang="hu-HU" sz="4400" dirty="0">
              <a:latin typeface="+mj-lt"/>
            </a:rPr>
            <a:t>Inkluzív szemlélet, Integrált nevelés, differenciált fejlesztés egyedi igényekhez igazodva</a:t>
          </a:r>
          <a:endParaRPr lang="hu-HU" sz="4400" dirty="0">
            <a:latin typeface="+mj-lt"/>
          </a:endParaRPr>
        </a:p>
      </dgm:t>
    </dgm:pt>
    <dgm:pt modelId="{01202A3E-166A-4F60-8D64-7C2C0B842832}" type="parTrans" cxnId="{29E16B68-3723-4137-BECE-690C4A9F30A5}">
      <dgm:prSet/>
      <dgm:spPr/>
      <dgm:t>
        <a:bodyPr/>
        <a:lstStyle/>
        <a:p>
          <a:endParaRPr lang="hu-HU"/>
        </a:p>
      </dgm:t>
    </dgm:pt>
    <dgm:pt modelId="{8AE5B189-1834-4878-9991-43D0BFAB9D3C}" type="sibTrans" cxnId="{29E16B68-3723-4137-BECE-690C4A9F30A5}">
      <dgm:prSet/>
      <dgm:spPr/>
      <dgm:t>
        <a:bodyPr/>
        <a:lstStyle/>
        <a:p>
          <a:endParaRPr lang="hu-HU"/>
        </a:p>
      </dgm:t>
    </dgm:pt>
    <dgm:pt modelId="{C64D82F5-D39D-425D-A244-55373A3326A2}">
      <dgm:prSet phldrT="[Szöveg]" custT="1"/>
      <dgm:spPr/>
      <dgm:t>
        <a:bodyPr/>
        <a:lstStyle/>
        <a:p>
          <a:r>
            <a:rPr lang="hu-HU" altLang="hu-HU" sz="4400" dirty="0">
              <a:latin typeface="+mj-lt"/>
            </a:rPr>
            <a:t>Az óvodás korosztály nyugodt, harmonikus fejlődésének elősegítése</a:t>
          </a:r>
          <a:endParaRPr lang="hu-HU" sz="4400" dirty="0">
            <a:latin typeface="+mj-lt"/>
          </a:endParaRPr>
        </a:p>
      </dgm:t>
    </dgm:pt>
    <dgm:pt modelId="{42C28804-B572-49E0-830C-406F7C1F9537}" type="parTrans" cxnId="{D2EEF2E1-79A8-4C88-B0E7-7E03551F271B}">
      <dgm:prSet/>
      <dgm:spPr/>
      <dgm:t>
        <a:bodyPr/>
        <a:lstStyle/>
        <a:p>
          <a:endParaRPr lang="hu-HU"/>
        </a:p>
      </dgm:t>
    </dgm:pt>
    <dgm:pt modelId="{C98651DE-6E97-4392-B6A7-8F9194198DF5}" type="sibTrans" cxnId="{D2EEF2E1-79A8-4C88-B0E7-7E03551F271B}">
      <dgm:prSet/>
      <dgm:spPr/>
      <dgm:t>
        <a:bodyPr/>
        <a:lstStyle/>
        <a:p>
          <a:endParaRPr lang="hu-HU"/>
        </a:p>
      </dgm:t>
    </dgm:pt>
    <dgm:pt modelId="{2B82170B-10CF-4337-AEE0-6BE6649CE51E}" type="pres">
      <dgm:prSet presAssocID="{1D51D2DF-5EDD-4C3D-AE5B-BDD30BC3A19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hu-HU"/>
        </a:p>
      </dgm:t>
    </dgm:pt>
    <dgm:pt modelId="{90A25D9C-7F97-4495-9199-DB340CE74B14}" type="pres">
      <dgm:prSet presAssocID="{C64D82F5-D39D-425D-A244-55373A3326A2}" presName="composite" presStyleCnt="0"/>
      <dgm:spPr/>
    </dgm:pt>
    <dgm:pt modelId="{3E415C58-91CE-421C-9F4D-368C4BD8E7B4}" type="pres">
      <dgm:prSet presAssocID="{C64D82F5-D39D-425D-A244-55373A3326A2}" presName="LShape" presStyleLbl="alignNode1" presStyleIdx="0" presStyleCnt="5"/>
      <dgm:spPr/>
    </dgm:pt>
    <dgm:pt modelId="{59528177-9BDC-4B44-887C-42B03655A919}" type="pres">
      <dgm:prSet presAssocID="{C64D82F5-D39D-425D-A244-55373A3326A2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7A5B60A-6BCA-48B0-BB61-0F04A0809BDF}" type="pres">
      <dgm:prSet presAssocID="{C64D82F5-D39D-425D-A244-55373A3326A2}" presName="Triangle" presStyleLbl="alignNode1" presStyleIdx="1" presStyleCnt="5"/>
      <dgm:spPr/>
    </dgm:pt>
    <dgm:pt modelId="{05C3C709-4CC7-41D3-8BA4-3FEBC4DA627D}" type="pres">
      <dgm:prSet presAssocID="{C98651DE-6E97-4392-B6A7-8F9194198DF5}" presName="sibTrans" presStyleCnt="0"/>
      <dgm:spPr/>
    </dgm:pt>
    <dgm:pt modelId="{8013E763-E6E3-4413-9B11-CCAB1AE7D090}" type="pres">
      <dgm:prSet presAssocID="{C98651DE-6E97-4392-B6A7-8F9194198DF5}" presName="space" presStyleCnt="0"/>
      <dgm:spPr/>
    </dgm:pt>
    <dgm:pt modelId="{FEDFDB58-2C68-4756-A4FB-34E1BC92D240}" type="pres">
      <dgm:prSet presAssocID="{A312CF66-71A0-4726-A13D-09B21C5B3103}" presName="composite" presStyleCnt="0"/>
      <dgm:spPr/>
    </dgm:pt>
    <dgm:pt modelId="{541898BD-F8FA-4D17-A099-62FB36B76F23}" type="pres">
      <dgm:prSet presAssocID="{A312CF66-71A0-4726-A13D-09B21C5B3103}" presName="LShape" presStyleLbl="alignNode1" presStyleIdx="2" presStyleCnt="5"/>
      <dgm:spPr>
        <a:solidFill>
          <a:schemeClr val="tx2">
            <a:lumMod val="20000"/>
            <a:lumOff val="80000"/>
          </a:schemeClr>
        </a:solidFill>
        <a:ln>
          <a:solidFill>
            <a:schemeClr val="tx2">
              <a:lumMod val="20000"/>
              <a:lumOff val="80000"/>
            </a:schemeClr>
          </a:solidFill>
        </a:ln>
      </dgm:spPr>
    </dgm:pt>
    <dgm:pt modelId="{8E8B168F-007C-4049-B37D-6124DAA95EE2}" type="pres">
      <dgm:prSet presAssocID="{A312CF66-71A0-4726-A13D-09B21C5B3103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215DC39-3310-43DE-93D7-428FE7747A4F}" type="pres">
      <dgm:prSet presAssocID="{A312CF66-71A0-4726-A13D-09B21C5B3103}" presName="Triangle" presStyleLbl="alignNode1" presStyleIdx="3" presStyleCnt="5"/>
      <dgm:spPr>
        <a:solidFill>
          <a:schemeClr val="tx2">
            <a:lumMod val="20000"/>
            <a:lumOff val="80000"/>
          </a:schemeClr>
        </a:solidFill>
        <a:ln>
          <a:solidFill>
            <a:schemeClr val="tx2">
              <a:lumMod val="20000"/>
              <a:lumOff val="80000"/>
            </a:schemeClr>
          </a:solidFill>
        </a:ln>
      </dgm:spPr>
    </dgm:pt>
    <dgm:pt modelId="{ACD8F701-76AC-4168-923C-83812304B945}" type="pres">
      <dgm:prSet presAssocID="{8AE5B189-1834-4878-9991-43D0BFAB9D3C}" presName="sibTrans" presStyleCnt="0"/>
      <dgm:spPr/>
    </dgm:pt>
    <dgm:pt modelId="{8D9D3C70-9155-462F-ABFC-4D1BAA8BAC54}" type="pres">
      <dgm:prSet presAssocID="{8AE5B189-1834-4878-9991-43D0BFAB9D3C}" presName="space" presStyleCnt="0"/>
      <dgm:spPr/>
    </dgm:pt>
    <dgm:pt modelId="{935E5A6D-8C60-448F-9BBA-210F80C3D5F4}" type="pres">
      <dgm:prSet presAssocID="{F01FA642-8DA6-4CE8-91E5-87BC5FA3BE99}" presName="composite" presStyleCnt="0"/>
      <dgm:spPr/>
    </dgm:pt>
    <dgm:pt modelId="{A2CBF271-AB59-49C6-94E1-0849D4EB4189}" type="pres">
      <dgm:prSet presAssocID="{F01FA642-8DA6-4CE8-91E5-87BC5FA3BE99}" presName="LShape" presStyleLbl="alignNode1" presStyleIdx="4" presStyleCnt="5"/>
      <dgm:spPr>
        <a:solidFill>
          <a:srgbClr val="009999"/>
        </a:solidFill>
        <a:ln>
          <a:solidFill>
            <a:srgbClr val="009999"/>
          </a:solidFill>
        </a:ln>
      </dgm:spPr>
    </dgm:pt>
    <dgm:pt modelId="{86AADCF6-BCF8-4E58-AE3A-ED7A3A295241}" type="pres">
      <dgm:prSet presAssocID="{F01FA642-8DA6-4CE8-91E5-87BC5FA3BE99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D2EEF2E1-79A8-4C88-B0E7-7E03551F271B}" srcId="{1D51D2DF-5EDD-4C3D-AE5B-BDD30BC3A199}" destId="{C64D82F5-D39D-425D-A244-55373A3326A2}" srcOrd="0" destOrd="0" parTransId="{42C28804-B572-49E0-830C-406F7C1F9537}" sibTransId="{C98651DE-6E97-4392-B6A7-8F9194198DF5}"/>
    <dgm:cxn modelId="{8A6FF62E-74D3-42D9-8088-1C1830196679}" type="presOf" srcId="{C64D82F5-D39D-425D-A244-55373A3326A2}" destId="{59528177-9BDC-4B44-887C-42B03655A919}" srcOrd="0" destOrd="0" presId="urn:microsoft.com/office/officeart/2009/3/layout/StepUpProcess"/>
    <dgm:cxn modelId="{E7D20ED2-48F7-4231-9255-D33E5F7DE8EE}" type="presOf" srcId="{1D51D2DF-5EDD-4C3D-AE5B-BDD30BC3A199}" destId="{2B82170B-10CF-4337-AEE0-6BE6649CE51E}" srcOrd="0" destOrd="0" presId="urn:microsoft.com/office/officeart/2009/3/layout/StepUpProcess"/>
    <dgm:cxn modelId="{D0C527E0-09CC-4B7A-BD7C-50D712F8105E}" type="presOf" srcId="{A312CF66-71A0-4726-A13D-09B21C5B3103}" destId="{8E8B168F-007C-4049-B37D-6124DAA95EE2}" srcOrd="0" destOrd="0" presId="urn:microsoft.com/office/officeart/2009/3/layout/StepUpProcess"/>
    <dgm:cxn modelId="{A6E806AA-9487-4381-9AF0-F006929263C5}" srcId="{1D51D2DF-5EDD-4C3D-AE5B-BDD30BC3A199}" destId="{F01FA642-8DA6-4CE8-91E5-87BC5FA3BE99}" srcOrd="2" destOrd="0" parTransId="{E49F7BF6-3C99-47DF-807F-ADAAE78F7DC3}" sibTransId="{0C9F2D76-16B7-4059-AF62-8B785B9D383F}"/>
    <dgm:cxn modelId="{29E16B68-3723-4137-BECE-690C4A9F30A5}" srcId="{1D51D2DF-5EDD-4C3D-AE5B-BDD30BC3A199}" destId="{A312CF66-71A0-4726-A13D-09B21C5B3103}" srcOrd="1" destOrd="0" parTransId="{01202A3E-166A-4F60-8D64-7C2C0B842832}" sibTransId="{8AE5B189-1834-4878-9991-43D0BFAB9D3C}"/>
    <dgm:cxn modelId="{FB4BE219-F656-4859-BDD5-2EB381912F5E}" type="presOf" srcId="{F01FA642-8DA6-4CE8-91E5-87BC5FA3BE99}" destId="{86AADCF6-BCF8-4E58-AE3A-ED7A3A295241}" srcOrd="0" destOrd="0" presId="urn:microsoft.com/office/officeart/2009/3/layout/StepUpProcess"/>
    <dgm:cxn modelId="{98B559E2-84D2-454C-989B-130575538908}" type="presParOf" srcId="{2B82170B-10CF-4337-AEE0-6BE6649CE51E}" destId="{90A25D9C-7F97-4495-9199-DB340CE74B14}" srcOrd="0" destOrd="0" presId="urn:microsoft.com/office/officeart/2009/3/layout/StepUpProcess"/>
    <dgm:cxn modelId="{7A36D7DA-7797-498B-B7CB-9D0B383DE1A8}" type="presParOf" srcId="{90A25D9C-7F97-4495-9199-DB340CE74B14}" destId="{3E415C58-91CE-421C-9F4D-368C4BD8E7B4}" srcOrd="0" destOrd="0" presId="urn:microsoft.com/office/officeart/2009/3/layout/StepUpProcess"/>
    <dgm:cxn modelId="{75FC82BF-0827-4D29-AA60-4812B596E159}" type="presParOf" srcId="{90A25D9C-7F97-4495-9199-DB340CE74B14}" destId="{59528177-9BDC-4B44-887C-42B03655A919}" srcOrd="1" destOrd="0" presId="urn:microsoft.com/office/officeart/2009/3/layout/StepUpProcess"/>
    <dgm:cxn modelId="{B14F7DA7-99F3-4DF2-91FB-1697C990BCBA}" type="presParOf" srcId="{90A25D9C-7F97-4495-9199-DB340CE74B14}" destId="{C7A5B60A-6BCA-48B0-BB61-0F04A0809BDF}" srcOrd="2" destOrd="0" presId="urn:microsoft.com/office/officeart/2009/3/layout/StepUpProcess"/>
    <dgm:cxn modelId="{772CE8B8-DDA5-4C6D-8A10-9895B2FB1DB7}" type="presParOf" srcId="{2B82170B-10CF-4337-AEE0-6BE6649CE51E}" destId="{05C3C709-4CC7-41D3-8BA4-3FEBC4DA627D}" srcOrd="1" destOrd="0" presId="urn:microsoft.com/office/officeart/2009/3/layout/StepUpProcess"/>
    <dgm:cxn modelId="{ECF3BB2D-9E81-4CF3-97D9-4CF19D5B3E5C}" type="presParOf" srcId="{05C3C709-4CC7-41D3-8BA4-3FEBC4DA627D}" destId="{8013E763-E6E3-4413-9B11-CCAB1AE7D090}" srcOrd="0" destOrd="0" presId="urn:microsoft.com/office/officeart/2009/3/layout/StepUpProcess"/>
    <dgm:cxn modelId="{D319E8B7-0B1A-4035-960E-DC23972E4910}" type="presParOf" srcId="{2B82170B-10CF-4337-AEE0-6BE6649CE51E}" destId="{FEDFDB58-2C68-4756-A4FB-34E1BC92D240}" srcOrd="2" destOrd="0" presId="urn:microsoft.com/office/officeart/2009/3/layout/StepUpProcess"/>
    <dgm:cxn modelId="{DD4C63EB-97FD-453E-B60B-79635B5E44FC}" type="presParOf" srcId="{FEDFDB58-2C68-4756-A4FB-34E1BC92D240}" destId="{541898BD-F8FA-4D17-A099-62FB36B76F23}" srcOrd="0" destOrd="0" presId="urn:microsoft.com/office/officeart/2009/3/layout/StepUpProcess"/>
    <dgm:cxn modelId="{77C16EB8-CC7D-4BF9-88A5-F9B776699B81}" type="presParOf" srcId="{FEDFDB58-2C68-4756-A4FB-34E1BC92D240}" destId="{8E8B168F-007C-4049-B37D-6124DAA95EE2}" srcOrd="1" destOrd="0" presId="urn:microsoft.com/office/officeart/2009/3/layout/StepUpProcess"/>
    <dgm:cxn modelId="{3901EA36-41F6-4A4F-8531-0E4CBCF3606A}" type="presParOf" srcId="{FEDFDB58-2C68-4756-A4FB-34E1BC92D240}" destId="{1215DC39-3310-43DE-93D7-428FE7747A4F}" srcOrd="2" destOrd="0" presId="urn:microsoft.com/office/officeart/2009/3/layout/StepUpProcess"/>
    <dgm:cxn modelId="{79E61FBB-95F3-49E7-B58F-7CC68AD3B2C4}" type="presParOf" srcId="{2B82170B-10CF-4337-AEE0-6BE6649CE51E}" destId="{ACD8F701-76AC-4168-923C-83812304B945}" srcOrd="3" destOrd="0" presId="urn:microsoft.com/office/officeart/2009/3/layout/StepUpProcess"/>
    <dgm:cxn modelId="{D09A3893-BF55-4683-B83D-FC965D15049C}" type="presParOf" srcId="{ACD8F701-76AC-4168-923C-83812304B945}" destId="{8D9D3C70-9155-462F-ABFC-4D1BAA8BAC54}" srcOrd="0" destOrd="0" presId="urn:microsoft.com/office/officeart/2009/3/layout/StepUpProcess"/>
    <dgm:cxn modelId="{19EB5C98-D283-46F7-9FBF-619B78162B88}" type="presParOf" srcId="{2B82170B-10CF-4337-AEE0-6BE6649CE51E}" destId="{935E5A6D-8C60-448F-9BBA-210F80C3D5F4}" srcOrd="4" destOrd="0" presId="urn:microsoft.com/office/officeart/2009/3/layout/StepUpProcess"/>
    <dgm:cxn modelId="{A0B5C65B-2AEE-486B-872A-E91376F982D8}" type="presParOf" srcId="{935E5A6D-8C60-448F-9BBA-210F80C3D5F4}" destId="{A2CBF271-AB59-49C6-94E1-0849D4EB4189}" srcOrd="0" destOrd="0" presId="urn:microsoft.com/office/officeart/2009/3/layout/StepUpProcess"/>
    <dgm:cxn modelId="{DED70690-21A5-40EF-AA98-E6D9F74FDD20}" type="presParOf" srcId="{935E5A6D-8C60-448F-9BBA-210F80C3D5F4}" destId="{86AADCF6-BCF8-4E58-AE3A-ED7A3A295241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141A961-96F6-49E5-AF9D-9CD8FEAB4335}" type="doc">
      <dgm:prSet loTypeId="urn:microsoft.com/office/officeart/2005/8/layout/vList3" loCatId="list" qsTypeId="urn:microsoft.com/office/officeart/2005/8/quickstyle/3d3" qsCatId="3D" csTypeId="urn:microsoft.com/office/officeart/2005/8/colors/accent1_4" csCatId="accent1" phldr="1"/>
      <dgm:spPr/>
    </dgm:pt>
    <dgm:pt modelId="{3EA89B0C-F850-4BBC-9954-18AA669A4DF8}">
      <dgm:prSet phldrT="[Szöveg]" custT="1"/>
      <dgm:spPr/>
      <dgm:t>
        <a:bodyPr/>
        <a:lstStyle/>
        <a:p>
          <a:pPr algn="l"/>
          <a:r>
            <a:rPr lang="hu-HU" sz="3200" dirty="0">
              <a:latin typeface="+mj-lt"/>
            </a:rPr>
            <a:t>Felelősségteljes vezetés</a:t>
          </a:r>
        </a:p>
      </dgm:t>
    </dgm:pt>
    <dgm:pt modelId="{80236A14-4985-4E92-9AFD-95C3BC8AEF60}" type="parTrans" cxnId="{5E200117-D901-4BF8-B363-3D33D73495F6}">
      <dgm:prSet/>
      <dgm:spPr/>
      <dgm:t>
        <a:bodyPr/>
        <a:lstStyle/>
        <a:p>
          <a:endParaRPr lang="hu-HU"/>
        </a:p>
      </dgm:t>
    </dgm:pt>
    <dgm:pt modelId="{97F17E52-14AE-4892-9709-1D2B8AB330D1}" type="sibTrans" cxnId="{5E200117-D901-4BF8-B363-3D33D73495F6}">
      <dgm:prSet/>
      <dgm:spPr/>
      <dgm:t>
        <a:bodyPr/>
        <a:lstStyle/>
        <a:p>
          <a:endParaRPr lang="hu-HU"/>
        </a:p>
      </dgm:t>
    </dgm:pt>
    <dgm:pt modelId="{C4467718-773E-48AC-8E73-ACAF7A04753B}">
      <dgm:prSet phldrT="[Szöveg]" custT="1"/>
      <dgm:spPr/>
      <dgm:t>
        <a:bodyPr/>
        <a:lstStyle/>
        <a:p>
          <a:pPr algn="l"/>
          <a:r>
            <a:rPr lang="hu-HU" altLang="hu-HU" sz="3200" dirty="0"/>
            <a:t>Az óvónők felkészültsége magas színvonalú</a:t>
          </a:r>
          <a:endParaRPr lang="hu-HU" sz="3200" dirty="0">
            <a:latin typeface="+mj-lt"/>
          </a:endParaRPr>
        </a:p>
      </dgm:t>
    </dgm:pt>
    <dgm:pt modelId="{4FC93974-B9D6-4B9E-9BBC-C4FA43E0D4A0}" type="parTrans" cxnId="{7BE58D43-D4BF-4FF8-ACB2-38979F7C12E2}">
      <dgm:prSet/>
      <dgm:spPr/>
      <dgm:t>
        <a:bodyPr/>
        <a:lstStyle/>
        <a:p>
          <a:endParaRPr lang="hu-HU"/>
        </a:p>
      </dgm:t>
    </dgm:pt>
    <dgm:pt modelId="{107A2AA6-C4A1-4B46-BF77-8E6AFEBE494A}" type="sibTrans" cxnId="{7BE58D43-D4BF-4FF8-ACB2-38979F7C12E2}">
      <dgm:prSet/>
      <dgm:spPr/>
      <dgm:t>
        <a:bodyPr/>
        <a:lstStyle/>
        <a:p>
          <a:endParaRPr lang="hu-HU"/>
        </a:p>
      </dgm:t>
    </dgm:pt>
    <dgm:pt modelId="{4FE56995-60BC-4D9C-A012-8953C8FADB15}">
      <dgm:prSet phldrT="[Szöveg]" custT="1"/>
      <dgm:spPr/>
      <dgm:t>
        <a:bodyPr/>
        <a:lstStyle/>
        <a:p>
          <a:pPr algn="l"/>
          <a:r>
            <a:rPr lang="hu-HU" altLang="hu-HU" sz="3200" dirty="0"/>
            <a:t>Az óvoda felszereltsége a nevelés egyik tartós minőségi jellemzője</a:t>
          </a:r>
          <a:endParaRPr lang="hu-HU" sz="3200" dirty="0">
            <a:latin typeface="+mj-lt"/>
          </a:endParaRPr>
        </a:p>
      </dgm:t>
    </dgm:pt>
    <dgm:pt modelId="{258F7509-A253-4F2D-9666-C67A89A1629B}" type="parTrans" cxnId="{B7F4B038-9068-45F0-B4B4-7442E3E80470}">
      <dgm:prSet/>
      <dgm:spPr/>
      <dgm:t>
        <a:bodyPr/>
        <a:lstStyle/>
        <a:p>
          <a:endParaRPr lang="hu-HU"/>
        </a:p>
      </dgm:t>
    </dgm:pt>
    <dgm:pt modelId="{01A1A6B5-EAAF-473F-9886-EC7D595640C9}" type="sibTrans" cxnId="{B7F4B038-9068-45F0-B4B4-7442E3E80470}">
      <dgm:prSet/>
      <dgm:spPr/>
      <dgm:t>
        <a:bodyPr/>
        <a:lstStyle/>
        <a:p>
          <a:endParaRPr lang="hu-HU"/>
        </a:p>
      </dgm:t>
    </dgm:pt>
    <dgm:pt modelId="{5E9E284C-BFBC-4023-BDC0-68D1F5FB7C12}">
      <dgm:prSet phldrT="[Szöveg]" custT="1"/>
      <dgm:spPr/>
      <dgm:t>
        <a:bodyPr/>
        <a:lstStyle/>
        <a:p>
          <a:pPr algn="l"/>
          <a:r>
            <a:rPr lang="hu-HU" altLang="hu-HU" sz="3200" dirty="0"/>
            <a:t>Fogadókészség a szülők igényeire</a:t>
          </a:r>
          <a:endParaRPr lang="hu-HU" sz="3200" dirty="0">
            <a:latin typeface="+mj-lt"/>
          </a:endParaRPr>
        </a:p>
      </dgm:t>
    </dgm:pt>
    <dgm:pt modelId="{FC218C14-F744-4DF7-AF6A-0B7AB07BB411}" type="parTrans" cxnId="{A101A9BB-7A0E-493A-B072-BB5B17CAE6B1}">
      <dgm:prSet/>
      <dgm:spPr/>
      <dgm:t>
        <a:bodyPr/>
        <a:lstStyle/>
        <a:p>
          <a:endParaRPr lang="hu-HU"/>
        </a:p>
      </dgm:t>
    </dgm:pt>
    <dgm:pt modelId="{B1EEB536-DA89-44AA-A306-5C9CC084275D}" type="sibTrans" cxnId="{A101A9BB-7A0E-493A-B072-BB5B17CAE6B1}">
      <dgm:prSet/>
      <dgm:spPr/>
      <dgm:t>
        <a:bodyPr/>
        <a:lstStyle/>
        <a:p>
          <a:endParaRPr lang="hu-HU"/>
        </a:p>
      </dgm:t>
    </dgm:pt>
    <dgm:pt modelId="{77CEB8C0-52C9-41F9-A6C0-6B16A4743245}" type="pres">
      <dgm:prSet presAssocID="{7141A961-96F6-49E5-AF9D-9CD8FEAB4335}" presName="linearFlow" presStyleCnt="0">
        <dgm:presLayoutVars>
          <dgm:dir/>
          <dgm:resizeHandles val="exact"/>
        </dgm:presLayoutVars>
      </dgm:prSet>
      <dgm:spPr/>
    </dgm:pt>
    <dgm:pt modelId="{BA330E2F-FFDB-492B-B5F4-1E4B37B4AEAE}" type="pres">
      <dgm:prSet presAssocID="{3EA89B0C-F850-4BBC-9954-18AA669A4DF8}" presName="composite" presStyleCnt="0"/>
      <dgm:spPr/>
    </dgm:pt>
    <dgm:pt modelId="{B9E30E6C-FDB0-481F-95FD-9EF04A0F01A0}" type="pres">
      <dgm:prSet presAssocID="{3EA89B0C-F850-4BBC-9954-18AA669A4DF8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66A93A0-8A38-4787-B3C7-6954639E8504}" type="pres">
      <dgm:prSet presAssocID="{3EA89B0C-F850-4BBC-9954-18AA669A4DF8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18A2936-5BE2-4009-913C-E2A4D715E9CB}" type="pres">
      <dgm:prSet presAssocID="{97F17E52-14AE-4892-9709-1D2B8AB330D1}" presName="spacing" presStyleCnt="0"/>
      <dgm:spPr/>
    </dgm:pt>
    <dgm:pt modelId="{73E3FEF7-1993-49EF-8A18-24A68A4185EC}" type="pres">
      <dgm:prSet presAssocID="{C4467718-773E-48AC-8E73-ACAF7A04753B}" presName="composite" presStyleCnt="0"/>
      <dgm:spPr/>
    </dgm:pt>
    <dgm:pt modelId="{E3584C5C-9A8D-42D0-A6BE-355E26F216CF}" type="pres">
      <dgm:prSet presAssocID="{C4467718-773E-48AC-8E73-ACAF7A04753B}" presName="imgShp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4FF0698-E30E-4BBA-843B-72A2A42FD14B}" type="pres">
      <dgm:prSet presAssocID="{C4467718-773E-48AC-8E73-ACAF7A04753B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C76F4F3-FD58-4090-8A2A-27667EAED551}" type="pres">
      <dgm:prSet presAssocID="{107A2AA6-C4A1-4B46-BF77-8E6AFEBE494A}" presName="spacing" presStyleCnt="0"/>
      <dgm:spPr/>
    </dgm:pt>
    <dgm:pt modelId="{D20D1EA2-1E97-4510-A469-6EB394D5D0C3}" type="pres">
      <dgm:prSet presAssocID="{4FE56995-60BC-4D9C-A012-8953C8FADB15}" presName="composite" presStyleCnt="0"/>
      <dgm:spPr/>
    </dgm:pt>
    <dgm:pt modelId="{DD3B7F61-CD01-480F-8F07-20B33FCA9F84}" type="pres">
      <dgm:prSet presAssocID="{4FE56995-60BC-4D9C-A012-8953C8FADB15}" presName="imgShp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6AB3673C-A3F4-47EB-BCD7-773E6108E857}" type="pres">
      <dgm:prSet presAssocID="{4FE56995-60BC-4D9C-A012-8953C8FADB15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C851F9A-F9FC-4BAA-87D9-7D04D4D76934}" type="pres">
      <dgm:prSet presAssocID="{01A1A6B5-EAAF-473F-9886-EC7D595640C9}" presName="spacing" presStyleCnt="0"/>
      <dgm:spPr/>
    </dgm:pt>
    <dgm:pt modelId="{7CA5AFE6-1BD0-4C66-91C2-24695C81D604}" type="pres">
      <dgm:prSet presAssocID="{5E9E284C-BFBC-4023-BDC0-68D1F5FB7C12}" presName="composite" presStyleCnt="0"/>
      <dgm:spPr/>
    </dgm:pt>
    <dgm:pt modelId="{8CE253F9-17E9-4D0D-A5A6-921A6DCC49FD}" type="pres">
      <dgm:prSet presAssocID="{5E9E284C-BFBC-4023-BDC0-68D1F5FB7C12}" presName="imgShp" presStyleLbl="fgImgPlace1" presStyleIdx="3" presStyleCnt="4"/>
      <dgm:spPr>
        <a:blipFill>
          <a:blip xmlns:r="http://schemas.openxmlformats.org/officeDocument/2006/relationships"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F40A1974-33E8-40E6-9D81-7BCA011B5F96}" type="pres">
      <dgm:prSet presAssocID="{5E9E284C-BFBC-4023-BDC0-68D1F5FB7C12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BA65AE3F-A1FA-4D7E-B94E-2C5EAB235E1B}" type="presOf" srcId="{3EA89B0C-F850-4BBC-9954-18AA669A4DF8}" destId="{666A93A0-8A38-4787-B3C7-6954639E8504}" srcOrd="0" destOrd="0" presId="urn:microsoft.com/office/officeart/2005/8/layout/vList3"/>
    <dgm:cxn modelId="{D79D71FC-3B9C-43A6-B424-9C26AEA2E09A}" type="presOf" srcId="{5E9E284C-BFBC-4023-BDC0-68D1F5FB7C12}" destId="{F40A1974-33E8-40E6-9D81-7BCA011B5F96}" srcOrd="0" destOrd="0" presId="urn:microsoft.com/office/officeart/2005/8/layout/vList3"/>
    <dgm:cxn modelId="{7BE58D43-D4BF-4FF8-ACB2-38979F7C12E2}" srcId="{7141A961-96F6-49E5-AF9D-9CD8FEAB4335}" destId="{C4467718-773E-48AC-8E73-ACAF7A04753B}" srcOrd="1" destOrd="0" parTransId="{4FC93974-B9D6-4B9E-9BBC-C4FA43E0D4A0}" sibTransId="{107A2AA6-C4A1-4B46-BF77-8E6AFEBE494A}"/>
    <dgm:cxn modelId="{0A674DE8-737B-485A-A5E0-FE9CEF0BBE2E}" type="presOf" srcId="{C4467718-773E-48AC-8E73-ACAF7A04753B}" destId="{14FF0698-E30E-4BBA-843B-72A2A42FD14B}" srcOrd="0" destOrd="0" presId="urn:microsoft.com/office/officeart/2005/8/layout/vList3"/>
    <dgm:cxn modelId="{B89EF5C3-6885-4B50-8D4A-9FE86057F3B0}" type="presOf" srcId="{7141A961-96F6-49E5-AF9D-9CD8FEAB4335}" destId="{77CEB8C0-52C9-41F9-A6C0-6B16A4743245}" srcOrd="0" destOrd="0" presId="urn:microsoft.com/office/officeart/2005/8/layout/vList3"/>
    <dgm:cxn modelId="{A101A9BB-7A0E-493A-B072-BB5B17CAE6B1}" srcId="{7141A961-96F6-49E5-AF9D-9CD8FEAB4335}" destId="{5E9E284C-BFBC-4023-BDC0-68D1F5FB7C12}" srcOrd="3" destOrd="0" parTransId="{FC218C14-F744-4DF7-AF6A-0B7AB07BB411}" sibTransId="{B1EEB536-DA89-44AA-A306-5C9CC084275D}"/>
    <dgm:cxn modelId="{B7F4B038-9068-45F0-B4B4-7442E3E80470}" srcId="{7141A961-96F6-49E5-AF9D-9CD8FEAB4335}" destId="{4FE56995-60BC-4D9C-A012-8953C8FADB15}" srcOrd="2" destOrd="0" parTransId="{258F7509-A253-4F2D-9666-C67A89A1629B}" sibTransId="{01A1A6B5-EAAF-473F-9886-EC7D595640C9}"/>
    <dgm:cxn modelId="{BE06D10C-E2E2-42B6-9ABD-8DFB468C7AF0}" type="presOf" srcId="{4FE56995-60BC-4D9C-A012-8953C8FADB15}" destId="{6AB3673C-A3F4-47EB-BCD7-773E6108E857}" srcOrd="0" destOrd="0" presId="urn:microsoft.com/office/officeart/2005/8/layout/vList3"/>
    <dgm:cxn modelId="{5E200117-D901-4BF8-B363-3D33D73495F6}" srcId="{7141A961-96F6-49E5-AF9D-9CD8FEAB4335}" destId="{3EA89B0C-F850-4BBC-9954-18AA669A4DF8}" srcOrd="0" destOrd="0" parTransId="{80236A14-4985-4E92-9AFD-95C3BC8AEF60}" sibTransId="{97F17E52-14AE-4892-9709-1D2B8AB330D1}"/>
    <dgm:cxn modelId="{7212B726-F808-45A5-B8DD-2DCE7ABEE761}" type="presParOf" srcId="{77CEB8C0-52C9-41F9-A6C0-6B16A4743245}" destId="{BA330E2F-FFDB-492B-B5F4-1E4B37B4AEAE}" srcOrd="0" destOrd="0" presId="urn:microsoft.com/office/officeart/2005/8/layout/vList3"/>
    <dgm:cxn modelId="{F2F780D2-3466-4FAD-87F1-738E618F873B}" type="presParOf" srcId="{BA330E2F-FFDB-492B-B5F4-1E4B37B4AEAE}" destId="{B9E30E6C-FDB0-481F-95FD-9EF04A0F01A0}" srcOrd="0" destOrd="0" presId="urn:microsoft.com/office/officeart/2005/8/layout/vList3"/>
    <dgm:cxn modelId="{2E523876-99D6-445E-A98A-CE305C4E19E5}" type="presParOf" srcId="{BA330E2F-FFDB-492B-B5F4-1E4B37B4AEAE}" destId="{666A93A0-8A38-4787-B3C7-6954639E8504}" srcOrd="1" destOrd="0" presId="urn:microsoft.com/office/officeart/2005/8/layout/vList3"/>
    <dgm:cxn modelId="{40A32389-21D9-4F41-AF76-E2C978584492}" type="presParOf" srcId="{77CEB8C0-52C9-41F9-A6C0-6B16A4743245}" destId="{818A2936-5BE2-4009-913C-E2A4D715E9CB}" srcOrd="1" destOrd="0" presId="urn:microsoft.com/office/officeart/2005/8/layout/vList3"/>
    <dgm:cxn modelId="{49288E8A-25E5-413C-9879-3A85F2C50922}" type="presParOf" srcId="{77CEB8C0-52C9-41F9-A6C0-6B16A4743245}" destId="{73E3FEF7-1993-49EF-8A18-24A68A4185EC}" srcOrd="2" destOrd="0" presId="urn:microsoft.com/office/officeart/2005/8/layout/vList3"/>
    <dgm:cxn modelId="{C4A053E8-5AEA-4DF5-9A78-6077FE47E68A}" type="presParOf" srcId="{73E3FEF7-1993-49EF-8A18-24A68A4185EC}" destId="{E3584C5C-9A8D-42D0-A6BE-355E26F216CF}" srcOrd="0" destOrd="0" presId="urn:microsoft.com/office/officeart/2005/8/layout/vList3"/>
    <dgm:cxn modelId="{30089BF5-FBAB-4253-A203-F17E02609BFC}" type="presParOf" srcId="{73E3FEF7-1993-49EF-8A18-24A68A4185EC}" destId="{14FF0698-E30E-4BBA-843B-72A2A42FD14B}" srcOrd="1" destOrd="0" presId="urn:microsoft.com/office/officeart/2005/8/layout/vList3"/>
    <dgm:cxn modelId="{E49C17BB-E7E4-49AF-8045-C38BA0CBC46E}" type="presParOf" srcId="{77CEB8C0-52C9-41F9-A6C0-6B16A4743245}" destId="{0C76F4F3-FD58-4090-8A2A-27667EAED551}" srcOrd="3" destOrd="0" presId="urn:microsoft.com/office/officeart/2005/8/layout/vList3"/>
    <dgm:cxn modelId="{A8FE11D3-AD7B-4797-BFB9-4796AE5C7B84}" type="presParOf" srcId="{77CEB8C0-52C9-41F9-A6C0-6B16A4743245}" destId="{D20D1EA2-1E97-4510-A469-6EB394D5D0C3}" srcOrd="4" destOrd="0" presId="urn:microsoft.com/office/officeart/2005/8/layout/vList3"/>
    <dgm:cxn modelId="{38B8247F-78D1-4FE7-8ED5-98356271B01B}" type="presParOf" srcId="{D20D1EA2-1E97-4510-A469-6EB394D5D0C3}" destId="{DD3B7F61-CD01-480F-8F07-20B33FCA9F84}" srcOrd="0" destOrd="0" presId="urn:microsoft.com/office/officeart/2005/8/layout/vList3"/>
    <dgm:cxn modelId="{F09CB727-D35B-4720-8515-1016F62A161F}" type="presParOf" srcId="{D20D1EA2-1E97-4510-A469-6EB394D5D0C3}" destId="{6AB3673C-A3F4-47EB-BCD7-773E6108E857}" srcOrd="1" destOrd="0" presId="urn:microsoft.com/office/officeart/2005/8/layout/vList3"/>
    <dgm:cxn modelId="{1364DFDF-80DD-488B-B453-39621714E2BD}" type="presParOf" srcId="{77CEB8C0-52C9-41F9-A6C0-6B16A4743245}" destId="{EC851F9A-F9FC-4BAA-87D9-7D04D4D76934}" srcOrd="5" destOrd="0" presId="urn:microsoft.com/office/officeart/2005/8/layout/vList3"/>
    <dgm:cxn modelId="{EEECE038-220B-4A62-A2B4-9966BAB23A5F}" type="presParOf" srcId="{77CEB8C0-52C9-41F9-A6C0-6B16A4743245}" destId="{7CA5AFE6-1BD0-4C66-91C2-24695C81D604}" srcOrd="6" destOrd="0" presId="urn:microsoft.com/office/officeart/2005/8/layout/vList3"/>
    <dgm:cxn modelId="{70D8DB27-F56A-4F87-A910-4E389E44389A}" type="presParOf" srcId="{7CA5AFE6-1BD0-4C66-91C2-24695C81D604}" destId="{8CE253F9-17E9-4D0D-A5A6-921A6DCC49FD}" srcOrd="0" destOrd="0" presId="urn:microsoft.com/office/officeart/2005/8/layout/vList3"/>
    <dgm:cxn modelId="{58782EB0-CB29-40AA-A1BC-2F11EFA61AAE}" type="presParOf" srcId="{7CA5AFE6-1BD0-4C66-91C2-24695C81D604}" destId="{F40A1974-33E8-40E6-9D81-7BCA011B5F9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4B4B08-347D-4EA7-8344-AC09B8CCFBD7}">
      <dsp:nvSpPr>
        <dsp:cNvPr id="0" name=""/>
        <dsp:cNvSpPr/>
      </dsp:nvSpPr>
      <dsp:spPr>
        <a:xfrm>
          <a:off x="3510253" y="8584193"/>
          <a:ext cx="4079074" cy="350200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0960" rIns="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4800" kern="1200" baseline="15999" dirty="0">
              <a:latin typeface="+mj-lt"/>
              <a:ea typeface="Raleway Regular"/>
              <a:cs typeface="Raleway Regular"/>
            </a:rPr>
            <a:t>Kommunikáció</a:t>
          </a:r>
          <a:endParaRPr lang="hu-HU" sz="4800" kern="1200" dirty="0">
            <a:latin typeface="+mj-lt"/>
          </a:endParaRPr>
        </a:p>
      </dsp:txBody>
      <dsp:txXfrm>
        <a:off x="4142010" y="9126575"/>
        <a:ext cx="2815560" cy="2417243"/>
      </dsp:txXfrm>
    </dsp:sp>
    <dsp:sp modelId="{23760F5A-3F81-4B44-8B7A-76FF5078F5EC}">
      <dsp:nvSpPr>
        <dsp:cNvPr id="0" name=""/>
        <dsp:cNvSpPr/>
      </dsp:nvSpPr>
      <dsp:spPr>
        <a:xfrm>
          <a:off x="3607580" y="10150169"/>
          <a:ext cx="475819" cy="41013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6E6FCF5-EC6E-41C5-9A86-6DE47A9F891F}">
      <dsp:nvSpPr>
        <dsp:cNvPr id="0" name=""/>
        <dsp:cNvSpPr/>
      </dsp:nvSpPr>
      <dsp:spPr>
        <a:xfrm>
          <a:off x="0" y="6648162"/>
          <a:ext cx="4079074" cy="350200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35AFACF-F69F-40C1-93B4-CB30B354415F}">
      <dsp:nvSpPr>
        <dsp:cNvPr id="0" name=""/>
        <dsp:cNvSpPr/>
      </dsp:nvSpPr>
      <dsp:spPr>
        <a:xfrm>
          <a:off x="2794360" y="9685037"/>
          <a:ext cx="475819" cy="41013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1779543"/>
              <a:satOff val="-5775"/>
              <a:lumOff val="262"/>
              <a:alphaOff val="0"/>
            </a:schemeClr>
          </a:solidFill>
          <a:prstDash val="solid"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2E9902D-B0A9-429B-9830-01A1E0DF3A8A}">
      <dsp:nvSpPr>
        <dsp:cNvPr id="0" name=""/>
        <dsp:cNvSpPr/>
      </dsp:nvSpPr>
      <dsp:spPr>
        <a:xfrm>
          <a:off x="7020507" y="6636977"/>
          <a:ext cx="4079074" cy="350200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4003972"/>
                <a:satOff val="-12994"/>
                <a:lumOff val="589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5">
                <a:hueOff val="4003972"/>
                <a:satOff val="-12994"/>
                <a:lumOff val="58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600" kern="1200" dirty="0">
              <a:latin typeface="+mj-lt"/>
            </a:rPr>
            <a:t>Kooperáció</a:t>
          </a:r>
        </a:p>
      </dsp:txBody>
      <dsp:txXfrm>
        <a:off x="7652264" y="7179359"/>
        <a:ext cx="2815560" cy="2417243"/>
      </dsp:txXfrm>
    </dsp:sp>
    <dsp:sp modelId="{5C329F12-3208-4B99-8076-F2286B6D8791}">
      <dsp:nvSpPr>
        <dsp:cNvPr id="0" name=""/>
        <dsp:cNvSpPr/>
      </dsp:nvSpPr>
      <dsp:spPr>
        <a:xfrm>
          <a:off x="9827844" y="9666395"/>
          <a:ext cx="475819" cy="41013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3559086"/>
              <a:satOff val="-11551"/>
              <a:lumOff val="523"/>
              <a:alphaOff val="0"/>
            </a:schemeClr>
          </a:solidFill>
          <a:prstDash val="solid"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C6972B-BEA9-4C80-9413-F384EFC91883}">
      <dsp:nvSpPr>
        <dsp:cNvPr id="0" name=""/>
        <dsp:cNvSpPr/>
      </dsp:nvSpPr>
      <dsp:spPr>
        <a:xfrm>
          <a:off x="10528598" y="8576736"/>
          <a:ext cx="4079074" cy="350200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9525" cap="flat" cmpd="sng" algn="ctr">
          <a:solidFill>
            <a:schemeClr val="accent5">
              <a:hueOff val="4003972"/>
              <a:satOff val="-12994"/>
              <a:lumOff val="589"/>
              <a:alphaOff val="0"/>
            </a:schemeClr>
          </a:solidFill>
          <a:prstDash val="solid"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8FBF665-0C8A-4DA5-86B3-11C4AE9AA011}">
      <dsp:nvSpPr>
        <dsp:cNvPr id="0" name=""/>
        <dsp:cNvSpPr/>
      </dsp:nvSpPr>
      <dsp:spPr>
        <a:xfrm>
          <a:off x="10628087" y="10135255"/>
          <a:ext cx="475819" cy="41013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5338630"/>
              <a:satOff val="-17326"/>
              <a:lumOff val="785"/>
              <a:alphaOff val="0"/>
            </a:schemeClr>
          </a:solidFill>
          <a:prstDash val="solid"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47CE99C-A115-4D8D-85EF-136B54F3EDCE}">
      <dsp:nvSpPr>
        <dsp:cNvPr id="0" name=""/>
        <dsp:cNvSpPr/>
      </dsp:nvSpPr>
      <dsp:spPr>
        <a:xfrm>
          <a:off x="3510253" y="4712131"/>
          <a:ext cx="4079074" cy="350200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8007945"/>
                <a:satOff val="-25989"/>
                <a:lumOff val="1178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5">
                <a:hueOff val="8007945"/>
                <a:satOff val="-25989"/>
                <a:lumOff val="117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600" kern="1200" dirty="0">
              <a:latin typeface="+mj-lt"/>
            </a:rPr>
            <a:t>Családias légkör</a:t>
          </a:r>
        </a:p>
      </dsp:txBody>
      <dsp:txXfrm>
        <a:off x="4142010" y="5254513"/>
        <a:ext cx="2815560" cy="2417243"/>
      </dsp:txXfrm>
    </dsp:sp>
    <dsp:sp modelId="{6DFDACB7-4F2D-4745-96F5-6F65488CE45E}">
      <dsp:nvSpPr>
        <dsp:cNvPr id="0" name=""/>
        <dsp:cNvSpPr/>
      </dsp:nvSpPr>
      <dsp:spPr>
        <a:xfrm>
          <a:off x="6304614" y="4778312"/>
          <a:ext cx="475819" cy="41013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7118173"/>
              <a:satOff val="-23101"/>
              <a:lumOff val="1047"/>
              <a:alphaOff val="0"/>
            </a:schemeClr>
          </a:solidFill>
          <a:prstDash val="solid"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0C097E2-0616-408E-9FFF-F141E322472E}">
      <dsp:nvSpPr>
        <dsp:cNvPr id="0" name=""/>
        <dsp:cNvSpPr/>
      </dsp:nvSpPr>
      <dsp:spPr>
        <a:xfrm>
          <a:off x="7020507" y="2764914"/>
          <a:ext cx="4079074" cy="350200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9525" cap="flat" cmpd="sng" algn="ctr">
          <a:solidFill>
            <a:schemeClr val="accent5">
              <a:hueOff val="8007945"/>
              <a:satOff val="-25989"/>
              <a:lumOff val="1178"/>
              <a:alphaOff val="0"/>
            </a:schemeClr>
          </a:solidFill>
          <a:prstDash val="solid"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4B72C06-65EF-4FE8-A3A1-054EB7C570D0}">
      <dsp:nvSpPr>
        <dsp:cNvPr id="0" name=""/>
        <dsp:cNvSpPr/>
      </dsp:nvSpPr>
      <dsp:spPr>
        <a:xfrm>
          <a:off x="7135136" y="4316909"/>
          <a:ext cx="475819" cy="41013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8897716"/>
              <a:satOff val="-28877"/>
              <a:lumOff val="1308"/>
              <a:alphaOff val="0"/>
            </a:schemeClr>
          </a:solidFill>
          <a:prstDash val="solid"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1C699BA-05F4-4B6D-B990-8C4D77D84405}">
      <dsp:nvSpPr>
        <dsp:cNvPr id="0" name=""/>
        <dsp:cNvSpPr/>
      </dsp:nvSpPr>
      <dsp:spPr>
        <a:xfrm>
          <a:off x="10528598" y="4704674"/>
          <a:ext cx="4079074" cy="350200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12011917"/>
                <a:satOff val="-38984"/>
                <a:lumOff val="1766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5">
                <a:hueOff val="12011917"/>
                <a:satOff val="-38984"/>
                <a:lumOff val="176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0640" rIns="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200" kern="1200" dirty="0">
              <a:latin typeface="+mj-lt"/>
            </a:rPr>
            <a:t>Apa-nap, Anya-nap, Nagyszülők-napja</a:t>
          </a:r>
        </a:p>
      </dsp:txBody>
      <dsp:txXfrm>
        <a:off x="11160355" y="5247056"/>
        <a:ext cx="2815560" cy="2417243"/>
      </dsp:txXfrm>
    </dsp:sp>
    <dsp:sp modelId="{860AF10B-1E25-4544-A83B-D025999C8453}">
      <dsp:nvSpPr>
        <dsp:cNvPr id="0" name=""/>
        <dsp:cNvSpPr/>
      </dsp:nvSpPr>
      <dsp:spPr>
        <a:xfrm>
          <a:off x="14058317" y="6256668"/>
          <a:ext cx="475819" cy="41013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10677260"/>
              <a:satOff val="-34652"/>
              <a:lumOff val="1570"/>
              <a:alphaOff val="0"/>
            </a:schemeClr>
          </a:solidFill>
          <a:prstDash val="solid"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5FD12C7-E0E1-4D75-AE7B-F2C46EA99B01}">
      <dsp:nvSpPr>
        <dsp:cNvPr id="0" name=""/>
        <dsp:cNvSpPr/>
      </dsp:nvSpPr>
      <dsp:spPr>
        <a:xfrm>
          <a:off x="14038851" y="6673330"/>
          <a:ext cx="4079074" cy="350200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9525" cap="flat" cmpd="sng" algn="ctr">
          <a:solidFill>
            <a:schemeClr val="accent5">
              <a:hueOff val="12011917"/>
              <a:satOff val="-38984"/>
              <a:lumOff val="1766"/>
              <a:alphaOff val="0"/>
            </a:schemeClr>
          </a:solidFill>
          <a:prstDash val="solid"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1E6B8F4-EDEB-4205-81C0-C61AEB898D7F}">
      <dsp:nvSpPr>
        <dsp:cNvPr id="0" name=""/>
        <dsp:cNvSpPr/>
      </dsp:nvSpPr>
      <dsp:spPr>
        <a:xfrm>
          <a:off x="14834768" y="6736714"/>
          <a:ext cx="475819" cy="41013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12456803"/>
              <a:satOff val="-40427"/>
              <a:lumOff val="1832"/>
              <a:alphaOff val="0"/>
            </a:schemeClr>
          </a:solidFill>
          <a:prstDash val="solid"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F5065BA-FC96-4522-858C-9B28CE7E90D6}">
      <dsp:nvSpPr>
        <dsp:cNvPr id="0" name=""/>
        <dsp:cNvSpPr/>
      </dsp:nvSpPr>
      <dsp:spPr>
        <a:xfrm>
          <a:off x="14038851" y="2802200"/>
          <a:ext cx="4079074" cy="350200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16015889"/>
                <a:satOff val="-51978"/>
                <a:lumOff val="2355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5">
                <a:hueOff val="16015889"/>
                <a:satOff val="-51978"/>
                <a:lumOff val="235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600" kern="1200" dirty="0">
              <a:latin typeface="+mj-lt"/>
            </a:rPr>
            <a:t>Játszónap</a:t>
          </a:r>
        </a:p>
      </dsp:txBody>
      <dsp:txXfrm>
        <a:off x="14670608" y="3344582"/>
        <a:ext cx="2815560" cy="2417243"/>
      </dsp:txXfrm>
    </dsp:sp>
    <dsp:sp modelId="{98B712D8-A09E-4208-8FA7-FD227E40944D}">
      <dsp:nvSpPr>
        <dsp:cNvPr id="0" name=""/>
        <dsp:cNvSpPr/>
      </dsp:nvSpPr>
      <dsp:spPr>
        <a:xfrm>
          <a:off x="17568570" y="4371904"/>
          <a:ext cx="475819" cy="41013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14236346"/>
              <a:satOff val="-46203"/>
              <a:lumOff val="2093"/>
              <a:alphaOff val="0"/>
            </a:schemeClr>
          </a:solidFill>
          <a:prstDash val="solid"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1CE1685-3219-4A78-83BD-D5123C07A910}">
      <dsp:nvSpPr>
        <dsp:cNvPr id="0" name=""/>
        <dsp:cNvSpPr/>
      </dsp:nvSpPr>
      <dsp:spPr>
        <a:xfrm>
          <a:off x="17549105" y="4755941"/>
          <a:ext cx="4079074" cy="350200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chemeClr val="accent5">
              <a:hueOff val="16015889"/>
              <a:satOff val="-51978"/>
              <a:lumOff val="2355"/>
              <a:alphaOff val="0"/>
            </a:schemeClr>
          </a:solidFill>
          <a:prstDash val="solid"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D485498-F155-4B20-B6E7-4B3F8BC7637F}">
      <dsp:nvSpPr>
        <dsp:cNvPr id="0" name=""/>
        <dsp:cNvSpPr/>
      </dsp:nvSpPr>
      <dsp:spPr>
        <a:xfrm>
          <a:off x="18362324" y="4834240"/>
          <a:ext cx="475819" cy="41013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16015889"/>
              <a:satOff val="-51978"/>
              <a:lumOff val="2355"/>
              <a:alphaOff val="0"/>
            </a:schemeClr>
          </a:solidFill>
          <a:prstDash val="solid"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4B4B08-347D-4EA7-8344-AC09B8CCFBD7}">
      <dsp:nvSpPr>
        <dsp:cNvPr id="0" name=""/>
        <dsp:cNvSpPr/>
      </dsp:nvSpPr>
      <dsp:spPr>
        <a:xfrm>
          <a:off x="3510253" y="8584193"/>
          <a:ext cx="4079074" cy="350200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0960" rIns="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4800" kern="1200" baseline="15999" dirty="0">
              <a:latin typeface="+mj-lt"/>
              <a:ea typeface="Raleway Regular"/>
              <a:cs typeface="Raleway Regular"/>
            </a:rPr>
            <a:t>Népzenei és báb előadások</a:t>
          </a:r>
          <a:endParaRPr lang="hu-HU" sz="4800" kern="1200" dirty="0">
            <a:latin typeface="+mj-lt"/>
          </a:endParaRPr>
        </a:p>
      </dsp:txBody>
      <dsp:txXfrm>
        <a:off x="4142010" y="9126575"/>
        <a:ext cx="2815560" cy="2417243"/>
      </dsp:txXfrm>
    </dsp:sp>
    <dsp:sp modelId="{23760F5A-3F81-4B44-8B7A-76FF5078F5EC}">
      <dsp:nvSpPr>
        <dsp:cNvPr id="0" name=""/>
        <dsp:cNvSpPr/>
      </dsp:nvSpPr>
      <dsp:spPr>
        <a:xfrm>
          <a:off x="3607580" y="10150169"/>
          <a:ext cx="475819" cy="41013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6E6FCF5-EC6E-41C5-9A86-6DE47A9F891F}">
      <dsp:nvSpPr>
        <dsp:cNvPr id="0" name=""/>
        <dsp:cNvSpPr/>
      </dsp:nvSpPr>
      <dsp:spPr>
        <a:xfrm>
          <a:off x="0" y="6648162"/>
          <a:ext cx="4079074" cy="350200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35AFACF-F69F-40C1-93B4-CB30B354415F}">
      <dsp:nvSpPr>
        <dsp:cNvPr id="0" name=""/>
        <dsp:cNvSpPr/>
      </dsp:nvSpPr>
      <dsp:spPr>
        <a:xfrm>
          <a:off x="2794360" y="9685037"/>
          <a:ext cx="475819" cy="41013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1779543"/>
              <a:satOff val="-5775"/>
              <a:lumOff val="262"/>
              <a:alphaOff val="0"/>
            </a:schemeClr>
          </a:solidFill>
          <a:prstDash val="solid"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2E9902D-B0A9-429B-9830-01A1E0DF3A8A}">
      <dsp:nvSpPr>
        <dsp:cNvPr id="0" name=""/>
        <dsp:cNvSpPr/>
      </dsp:nvSpPr>
      <dsp:spPr>
        <a:xfrm>
          <a:off x="7020507" y="6636977"/>
          <a:ext cx="4079074" cy="350200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4003972"/>
                <a:satOff val="-12994"/>
                <a:lumOff val="589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5">
                <a:hueOff val="4003972"/>
                <a:satOff val="-12994"/>
                <a:lumOff val="58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600" kern="1200" dirty="0">
              <a:latin typeface="+mj-lt"/>
            </a:rPr>
            <a:t>Interaktív műsorok</a:t>
          </a:r>
        </a:p>
      </dsp:txBody>
      <dsp:txXfrm>
        <a:off x="7652264" y="7179359"/>
        <a:ext cx="2815560" cy="2417243"/>
      </dsp:txXfrm>
    </dsp:sp>
    <dsp:sp modelId="{5C329F12-3208-4B99-8076-F2286B6D8791}">
      <dsp:nvSpPr>
        <dsp:cNvPr id="0" name=""/>
        <dsp:cNvSpPr/>
      </dsp:nvSpPr>
      <dsp:spPr>
        <a:xfrm>
          <a:off x="9827844" y="9666395"/>
          <a:ext cx="475819" cy="41013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3559086"/>
              <a:satOff val="-11551"/>
              <a:lumOff val="523"/>
              <a:alphaOff val="0"/>
            </a:schemeClr>
          </a:solidFill>
          <a:prstDash val="solid"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C6972B-BEA9-4C80-9413-F384EFC91883}">
      <dsp:nvSpPr>
        <dsp:cNvPr id="0" name=""/>
        <dsp:cNvSpPr/>
      </dsp:nvSpPr>
      <dsp:spPr>
        <a:xfrm>
          <a:off x="10528598" y="8576736"/>
          <a:ext cx="4079074" cy="350200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  <a:ln w="9525" cap="flat" cmpd="sng" algn="ctr">
          <a:solidFill>
            <a:schemeClr val="accent5">
              <a:hueOff val="4003972"/>
              <a:satOff val="-12994"/>
              <a:lumOff val="589"/>
              <a:alphaOff val="0"/>
            </a:schemeClr>
          </a:solidFill>
          <a:prstDash val="solid"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8FBF665-0C8A-4DA5-86B3-11C4AE9AA011}">
      <dsp:nvSpPr>
        <dsp:cNvPr id="0" name=""/>
        <dsp:cNvSpPr/>
      </dsp:nvSpPr>
      <dsp:spPr>
        <a:xfrm>
          <a:off x="10628087" y="10135255"/>
          <a:ext cx="475819" cy="41013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5338630"/>
              <a:satOff val="-17326"/>
              <a:lumOff val="785"/>
              <a:alphaOff val="0"/>
            </a:schemeClr>
          </a:solidFill>
          <a:prstDash val="solid"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47CE99C-A115-4D8D-85EF-136B54F3EDCE}">
      <dsp:nvSpPr>
        <dsp:cNvPr id="0" name=""/>
        <dsp:cNvSpPr/>
      </dsp:nvSpPr>
      <dsp:spPr>
        <a:xfrm>
          <a:off x="3510253" y="4712131"/>
          <a:ext cx="4079074" cy="350200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8007945"/>
                <a:satOff val="-25989"/>
                <a:lumOff val="1178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5">
                <a:hueOff val="8007945"/>
                <a:satOff val="-25989"/>
                <a:lumOff val="117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600" kern="1200" dirty="0">
              <a:latin typeface="+mj-lt"/>
            </a:rPr>
            <a:t>,,Újra együtt köszöntés”</a:t>
          </a:r>
        </a:p>
      </dsp:txBody>
      <dsp:txXfrm>
        <a:off x="4142010" y="5254513"/>
        <a:ext cx="2815560" cy="2417243"/>
      </dsp:txXfrm>
    </dsp:sp>
    <dsp:sp modelId="{6DFDACB7-4F2D-4745-96F5-6F65488CE45E}">
      <dsp:nvSpPr>
        <dsp:cNvPr id="0" name=""/>
        <dsp:cNvSpPr/>
      </dsp:nvSpPr>
      <dsp:spPr>
        <a:xfrm>
          <a:off x="6304614" y="4778312"/>
          <a:ext cx="475819" cy="41013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7118173"/>
              <a:satOff val="-23101"/>
              <a:lumOff val="1047"/>
              <a:alphaOff val="0"/>
            </a:schemeClr>
          </a:solidFill>
          <a:prstDash val="solid"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0C097E2-0616-408E-9FFF-F141E322472E}">
      <dsp:nvSpPr>
        <dsp:cNvPr id="0" name=""/>
        <dsp:cNvSpPr/>
      </dsp:nvSpPr>
      <dsp:spPr>
        <a:xfrm>
          <a:off x="7020507" y="2764914"/>
          <a:ext cx="4079074" cy="350200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9525" cap="flat" cmpd="sng" algn="ctr">
          <a:solidFill>
            <a:schemeClr val="accent5">
              <a:hueOff val="8007945"/>
              <a:satOff val="-25989"/>
              <a:lumOff val="1178"/>
              <a:alphaOff val="0"/>
            </a:schemeClr>
          </a:solidFill>
          <a:prstDash val="solid"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4B72C06-65EF-4FE8-A3A1-054EB7C570D0}">
      <dsp:nvSpPr>
        <dsp:cNvPr id="0" name=""/>
        <dsp:cNvSpPr/>
      </dsp:nvSpPr>
      <dsp:spPr>
        <a:xfrm>
          <a:off x="7135136" y="4316909"/>
          <a:ext cx="475819" cy="41013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8897716"/>
              <a:satOff val="-28877"/>
              <a:lumOff val="1308"/>
              <a:alphaOff val="0"/>
            </a:schemeClr>
          </a:solidFill>
          <a:prstDash val="solid"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1C699BA-05F4-4B6D-B990-8C4D77D84405}">
      <dsp:nvSpPr>
        <dsp:cNvPr id="0" name=""/>
        <dsp:cNvSpPr/>
      </dsp:nvSpPr>
      <dsp:spPr>
        <a:xfrm>
          <a:off x="10528598" y="4704674"/>
          <a:ext cx="4079074" cy="350200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12011917"/>
                <a:satOff val="-38984"/>
                <a:lumOff val="1766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5">
                <a:hueOff val="12011917"/>
                <a:satOff val="-38984"/>
                <a:lumOff val="176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0640" rIns="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200" kern="1200" dirty="0">
              <a:latin typeface="+mj-lt"/>
            </a:rPr>
            <a:t>Földnapi rendezvény sorozat</a:t>
          </a:r>
        </a:p>
      </dsp:txBody>
      <dsp:txXfrm>
        <a:off x="11160355" y="5247056"/>
        <a:ext cx="2815560" cy="2417243"/>
      </dsp:txXfrm>
    </dsp:sp>
    <dsp:sp modelId="{860AF10B-1E25-4544-A83B-D025999C8453}">
      <dsp:nvSpPr>
        <dsp:cNvPr id="0" name=""/>
        <dsp:cNvSpPr/>
      </dsp:nvSpPr>
      <dsp:spPr>
        <a:xfrm>
          <a:off x="14058317" y="6256668"/>
          <a:ext cx="475819" cy="41013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10677260"/>
              <a:satOff val="-34652"/>
              <a:lumOff val="1570"/>
              <a:alphaOff val="0"/>
            </a:schemeClr>
          </a:solidFill>
          <a:prstDash val="solid"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5FD12C7-E0E1-4D75-AE7B-F2C46EA99B01}">
      <dsp:nvSpPr>
        <dsp:cNvPr id="0" name=""/>
        <dsp:cNvSpPr/>
      </dsp:nvSpPr>
      <dsp:spPr>
        <a:xfrm>
          <a:off x="14038851" y="6673330"/>
          <a:ext cx="4079074" cy="350200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9525" cap="flat" cmpd="sng" algn="ctr">
          <a:solidFill>
            <a:schemeClr val="accent5">
              <a:hueOff val="12011917"/>
              <a:satOff val="-38984"/>
              <a:lumOff val="1766"/>
              <a:alphaOff val="0"/>
            </a:schemeClr>
          </a:solidFill>
          <a:prstDash val="solid"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1E6B8F4-EDEB-4205-81C0-C61AEB898D7F}">
      <dsp:nvSpPr>
        <dsp:cNvPr id="0" name=""/>
        <dsp:cNvSpPr/>
      </dsp:nvSpPr>
      <dsp:spPr>
        <a:xfrm>
          <a:off x="14834768" y="6736714"/>
          <a:ext cx="475819" cy="41013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12456803"/>
              <a:satOff val="-40427"/>
              <a:lumOff val="1832"/>
              <a:alphaOff val="0"/>
            </a:schemeClr>
          </a:solidFill>
          <a:prstDash val="solid"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F5065BA-FC96-4522-858C-9B28CE7E90D6}">
      <dsp:nvSpPr>
        <dsp:cNvPr id="0" name=""/>
        <dsp:cNvSpPr/>
      </dsp:nvSpPr>
      <dsp:spPr>
        <a:xfrm>
          <a:off x="14038851" y="2802200"/>
          <a:ext cx="4079074" cy="350200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16015889"/>
                <a:satOff val="-51978"/>
                <a:lumOff val="2355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5">
                <a:hueOff val="16015889"/>
                <a:satOff val="-51978"/>
                <a:lumOff val="235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600" kern="1200" dirty="0">
              <a:latin typeface="+mj-lt"/>
            </a:rPr>
            <a:t>Változatos Sport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600" kern="1200" dirty="0">
              <a:latin typeface="+mj-lt"/>
            </a:rPr>
            <a:t>tevékenység</a:t>
          </a:r>
        </a:p>
      </dsp:txBody>
      <dsp:txXfrm>
        <a:off x="14670608" y="3344582"/>
        <a:ext cx="2815560" cy="2417243"/>
      </dsp:txXfrm>
    </dsp:sp>
    <dsp:sp modelId="{98B712D8-A09E-4208-8FA7-FD227E40944D}">
      <dsp:nvSpPr>
        <dsp:cNvPr id="0" name=""/>
        <dsp:cNvSpPr/>
      </dsp:nvSpPr>
      <dsp:spPr>
        <a:xfrm>
          <a:off x="17568570" y="4371904"/>
          <a:ext cx="475819" cy="41013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14236346"/>
              <a:satOff val="-46203"/>
              <a:lumOff val="2093"/>
              <a:alphaOff val="0"/>
            </a:schemeClr>
          </a:solidFill>
          <a:prstDash val="solid"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1CE1685-3219-4A78-83BD-D5123C07A910}">
      <dsp:nvSpPr>
        <dsp:cNvPr id="0" name=""/>
        <dsp:cNvSpPr/>
      </dsp:nvSpPr>
      <dsp:spPr>
        <a:xfrm>
          <a:off x="17549105" y="4755941"/>
          <a:ext cx="4079074" cy="350200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9525" cap="flat" cmpd="sng" algn="ctr">
          <a:solidFill>
            <a:schemeClr val="accent5">
              <a:hueOff val="16015889"/>
              <a:satOff val="-51978"/>
              <a:lumOff val="2355"/>
              <a:alphaOff val="0"/>
            </a:schemeClr>
          </a:solidFill>
          <a:prstDash val="solid"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D485498-F155-4B20-B6E7-4B3F8BC7637F}">
      <dsp:nvSpPr>
        <dsp:cNvPr id="0" name=""/>
        <dsp:cNvSpPr/>
      </dsp:nvSpPr>
      <dsp:spPr>
        <a:xfrm>
          <a:off x="18362324" y="4834240"/>
          <a:ext cx="475819" cy="41013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16015889"/>
              <a:satOff val="-51978"/>
              <a:lumOff val="2355"/>
              <a:alphaOff val="0"/>
            </a:schemeClr>
          </a:solidFill>
          <a:prstDash val="solid"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415C58-91CE-421C-9F4D-368C4BD8E7B4}">
      <dsp:nvSpPr>
        <dsp:cNvPr id="0" name=""/>
        <dsp:cNvSpPr/>
      </dsp:nvSpPr>
      <dsp:spPr>
        <a:xfrm rot="5400000">
          <a:off x="1319835" y="3706539"/>
          <a:ext cx="3928606" cy="6537112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9528177-9BDC-4B44-887C-42B03655A919}">
      <dsp:nvSpPr>
        <dsp:cNvPr id="0" name=""/>
        <dsp:cNvSpPr/>
      </dsp:nvSpPr>
      <dsp:spPr>
        <a:xfrm>
          <a:off x="664052" y="5659728"/>
          <a:ext cx="5901742" cy="5173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altLang="hu-HU" sz="4400" kern="1200" dirty="0">
              <a:latin typeface="+mj-lt"/>
            </a:rPr>
            <a:t>Az óvodás korosztály nyugodt, harmonikus fejlődésének elősegítése</a:t>
          </a:r>
          <a:endParaRPr lang="hu-HU" sz="4400" kern="1200" dirty="0">
            <a:latin typeface="+mj-lt"/>
          </a:endParaRPr>
        </a:p>
      </dsp:txBody>
      <dsp:txXfrm>
        <a:off x="664052" y="5659728"/>
        <a:ext cx="5901742" cy="5173222"/>
      </dsp:txXfrm>
    </dsp:sp>
    <dsp:sp modelId="{C7A5B60A-6BCA-48B0-BB61-0F04A0809BDF}">
      <dsp:nvSpPr>
        <dsp:cNvPr id="0" name=""/>
        <dsp:cNvSpPr/>
      </dsp:nvSpPr>
      <dsp:spPr>
        <a:xfrm>
          <a:off x="5452258" y="3225270"/>
          <a:ext cx="1113536" cy="1113536"/>
        </a:xfrm>
        <a:prstGeom prst="triangle">
          <a:avLst>
            <a:gd name="adj" fmla="val 100000"/>
          </a:avLst>
        </a:prstGeom>
        <a:solidFill>
          <a:schemeClr val="accent1">
            <a:shade val="50000"/>
            <a:hueOff val="338093"/>
            <a:satOff val="-22697"/>
            <a:lumOff val="20422"/>
            <a:alphaOff val="0"/>
          </a:schemeClr>
        </a:solidFill>
        <a:ln w="25400" cap="flat" cmpd="sng" algn="ctr">
          <a:solidFill>
            <a:schemeClr val="accent1">
              <a:shade val="50000"/>
              <a:hueOff val="338093"/>
              <a:satOff val="-22697"/>
              <a:lumOff val="20422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41898BD-F8FA-4D17-A099-62FB36B76F23}">
      <dsp:nvSpPr>
        <dsp:cNvPr id="0" name=""/>
        <dsp:cNvSpPr/>
      </dsp:nvSpPr>
      <dsp:spPr>
        <a:xfrm rot="5400000">
          <a:off x="8544720" y="1918734"/>
          <a:ext cx="3928606" cy="6537112"/>
        </a:xfrm>
        <a:prstGeom prst="corner">
          <a:avLst>
            <a:gd name="adj1" fmla="val 16120"/>
            <a:gd name="adj2" fmla="val 1611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tx2">
              <a:lumMod val="20000"/>
              <a:lumOff val="8000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E8B168F-007C-4049-B37D-6124DAA95EE2}">
      <dsp:nvSpPr>
        <dsp:cNvPr id="0" name=""/>
        <dsp:cNvSpPr/>
      </dsp:nvSpPr>
      <dsp:spPr>
        <a:xfrm>
          <a:off x="7888938" y="3871923"/>
          <a:ext cx="5901742" cy="5173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altLang="hu-HU" sz="4400" kern="1200" dirty="0">
              <a:latin typeface="+mj-lt"/>
            </a:rPr>
            <a:t>Inkluzív szemlélet, Integrált nevelés, differenciált fejlesztés egyedi igényekhez igazodva</a:t>
          </a:r>
          <a:endParaRPr lang="hu-HU" sz="4400" kern="1200" dirty="0">
            <a:latin typeface="+mj-lt"/>
          </a:endParaRPr>
        </a:p>
      </dsp:txBody>
      <dsp:txXfrm>
        <a:off x="7888938" y="3871923"/>
        <a:ext cx="5901742" cy="5173222"/>
      </dsp:txXfrm>
    </dsp:sp>
    <dsp:sp modelId="{1215DC39-3310-43DE-93D7-428FE7747A4F}">
      <dsp:nvSpPr>
        <dsp:cNvPr id="0" name=""/>
        <dsp:cNvSpPr/>
      </dsp:nvSpPr>
      <dsp:spPr>
        <a:xfrm>
          <a:off x="12677143" y="1437465"/>
          <a:ext cx="1113536" cy="1113536"/>
        </a:xfrm>
        <a:prstGeom prst="triangle">
          <a:avLst>
            <a:gd name="adj" fmla="val 10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tx2">
              <a:lumMod val="20000"/>
              <a:lumOff val="8000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2CBF271-AB59-49C6-94E1-0849D4EB4189}">
      <dsp:nvSpPr>
        <dsp:cNvPr id="0" name=""/>
        <dsp:cNvSpPr/>
      </dsp:nvSpPr>
      <dsp:spPr>
        <a:xfrm rot="5400000">
          <a:off x="15769605" y="130929"/>
          <a:ext cx="3928606" cy="6537112"/>
        </a:xfrm>
        <a:prstGeom prst="corner">
          <a:avLst>
            <a:gd name="adj1" fmla="val 16120"/>
            <a:gd name="adj2" fmla="val 16110"/>
          </a:avLst>
        </a:prstGeom>
        <a:solidFill>
          <a:srgbClr val="009999"/>
        </a:solidFill>
        <a:ln w="25400" cap="flat" cmpd="sng" algn="ctr">
          <a:solidFill>
            <a:srgbClr val="009999"/>
          </a:solidFill>
          <a:prstDash val="solid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6AADCF6-BCF8-4E58-AE3A-ED7A3A295241}">
      <dsp:nvSpPr>
        <dsp:cNvPr id="0" name=""/>
        <dsp:cNvSpPr/>
      </dsp:nvSpPr>
      <dsp:spPr>
        <a:xfrm>
          <a:off x="15113823" y="2084118"/>
          <a:ext cx="5901742" cy="5173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altLang="hu-HU" sz="4400" kern="1200" dirty="0">
              <a:latin typeface="+mj-lt"/>
            </a:rPr>
            <a:t>A tevékenységek által, a tevékenységeken keresztül sokoldalú képességfejlesztés</a:t>
          </a:r>
          <a:endParaRPr lang="hu-HU" sz="4400" kern="1200" dirty="0">
            <a:latin typeface="+mj-lt"/>
          </a:endParaRPr>
        </a:p>
      </dsp:txBody>
      <dsp:txXfrm>
        <a:off x="15113823" y="2084118"/>
        <a:ext cx="5901742" cy="51732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6A93A0-8A38-4787-B3C7-6954639E8504}">
      <dsp:nvSpPr>
        <dsp:cNvPr id="0" name=""/>
        <dsp:cNvSpPr/>
      </dsp:nvSpPr>
      <dsp:spPr>
        <a:xfrm rot="10800000">
          <a:off x="3781187" y="3338"/>
          <a:ext cx="13419608" cy="1604239"/>
        </a:xfrm>
        <a:prstGeom prst="homePlat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7425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200" kern="1200" dirty="0">
              <a:latin typeface="+mj-lt"/>
            </a:rPr>
            <a:t>Felelősségteljes vezetés</a:t>
          </a:r>
        </a:p>
      </dsp:txBody>
      <dsp:txXfrm rot="10800000">
        <a:off x="4182247" y="3338"/>
        <a:ext cx="13018548" cy="1604239"/>
      </dsp:txXfrm>
    </dsp:sp>
    <dsp:sp modelId="{B9E30E6C-FDB0-481F-95FD-9EF04A0F01A0}">
      <dsp:nvSpPr>
        <dsp:cNvPr id="0" name=""/>
        <dsp:cNvSpPr/>
      </dsp:nvSpPr>
      <dsp:spPr>
        <a:xfrm>
          <a:off x="2979067" y="3338"/>
          <a:ext cx="1604239" cy="160423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4FF0698-E30E-4BBA-843B-72A2A42FD14B}">
      <dsp:nvSpPr>
        <dsp:cNvPr id="0" name=""/>
        <dsp:cNvSpPr/>
      </dsp:nvSpPr>
      <dsp:spPr>
        <a:xfrm rot="10800000">
          <a:off x="3781187" y="2071179"/>
          <a:ext cx="13419608" cy="1604239"/>
        </a:xfrm>
        <a:prstGeom prst="homePlate">
          <a:avLst/>
        </a:prstGeom>
        <a:solidFill>
          <a:schemeClr val="accent1">
            <a:shade val="50000"/>
            <a:hueOff val="422616"/>
            <a:satOff val="-28372"/>
            <a:lumOff val="25528"/>
            <a:alphaOff val="0"/>
          </a:schemeClr>
        </a:solidFill>
        <a:ln>
          <a:noFill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7425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altLang="hu-HU" sz="3200" kern="1200" dirty="0"/>
            <a:t>Az óvónők felkészültsége magas színvonalú</a:t>
          </a:r>
          <a:endParaRPr lang="hu-HU" sz="3200" kern="1200" dirty="0">
            <a:latin typeface="+mj-lt"/>
          </a:endParaRPr>
        </a:p>
      </dsp:txBody>
      <dsp:txXfrm rot="10800000">
        <a:off x="4182247" y="2071179"/>
        <a:ext cx="13018548" cy="1604239"/>
      </dsp:txXfrm>
    </dsp:sp>
    <dsp:sp modelId="{E3584C5C-9A8D-42D0-A6BE-355E26F216CF}">
      <dsp:nvSpPr>
        <dsp:cNvPr id="0" name=""/>
        <dsp:cNvSpPr/>
      </dsp:nvSpPr>
      <dsp:spPr>
        <a:xfrm>
          <a:off x="2979067" y="2071179"/>
          <a:ext cx="1604239" cy="1604239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AB3673C-A3F4-47EB-BCD7-773E6108E857}">
      <dsp:nvSpPr>
        <dsp:cNvPr id="0" name=""/>
        <dsp:cNvSpPr/>
      </dsp:nvSpPr>
      <dsp:spPr>
        <a:xfrm rot="10800000">
          <a:off x="3781187" y="4139020"/>
          <a:ext cx="13419608" cy="1604239"/>
        </a:xfrm>
        <a:prstGeom prst="homePlate">
          <a:avLst/>
        </a:prstGeom>
        <a:solidFill>
          <a:schemeClr val="accent1">
            <a:shade val="50000"/>
            <a:hueOff val="845231"/>
            <a:satOff val="-56743"/>
            <a:lumOff val="51055"/>
            <a:alphaOff val="0"/>
          </a:schemeClr>
        </a:solidFill>
        <a:ln>
          <a:noFill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7425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altLang="hu-HU" sz="3200" kern="1200" dirty="0"/>
            <a:t>Az óvoda felszereltsége a nevelés egyik tartós minőségi jellemzője</a:t>
          </a:r>
          <a:endParaRPr lang="hu-HU" sz="3200" kern="1200" dirty="0">
            <a:latin typeface="+mj-lt"/>
          </a:endParaRPr>
        </a:p>
      </dsp:txBody>
      <dsp:txXfrm rot="10800000">
        <a:off x="4182247" y="4139020"/>
        <a:ext cx="13018548" cy="1604239"/>
      </dsp:txXfrm>
    </dsp:sp>
    <dsp:sp modelId="{DD3B7F61-CD01-480F-8F07-20B33FCA9F84}">
      <dsp:nvSpPr>
        <dsp:cNvPr id="0" name=""/>
        <dsp:cNvSpPr/>
      </dsp:nvSpPr>
      <dsp:spPr>
        <a:xfrm>
          <a:off x="2979067" y="4139020"/>
          <a:ext cx="1604239" cy="160423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40A1974-33E8-40E6-9D81-7BCA011B5F96}">
      <dsp:nvSpPr>
        <dsp:cNvPr id="0" name=""/>
        <dsp:cNvSpPr/>
      </dsp:nvSpPr>
      <dsp:spPr>
        <a:xfrm rot="10800000">
          <a:off x="3781187" y="6206861"/>
          <a:ext cx="13419608" cy="1604239"/>
        </a:xfrm>
        <a:prstGeom prst="homePlate">
          <a:avLst/>
        </a:prstGeom>
        <a:solidFill>
          <a:schemeClr val="accent1">
            <a:shade val="50000"/>
            <a:hueOff val="422616"/>
            <a:satOff val="-28372"/>
            <a:lumOff val="25528"/>
            <a:alphaOff val="0"/>
          </a:schemeClr>
        </a:solidFill>
        <a:ln>
          <a:noFill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7425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altLang="hu-HU" sz="3200" kern="1200" dirty="0"/>
            <a:t>Fogadókészség a szülők igényeire</a:t>
          </a:r>
          <a:endParaRPr lang="hu-HU" sz="3200" kern="1200" dirty="0">
            <a:latin typeface="+mj-lt"/>
          </a:endParaRPr>
        </a:p>
      </dsp:txBody>
      <dsp:txXfrm rot="10800000">
        <a:off x="4182247" y="6206861"/>
        <a:ext cx="13018548" cy="1604239"/>
      </dsp:txXfrm>
    </dsp:sp>
    <dsp:sp modelId="{8CE253F9-17E9-4D0D-A5A6-921A6DCC49FD}">
      <dsp:nvSpPr>
        <dsp:cNvPr id="0" name=""/>
        <dsp:cNvSpPr/>
      </dsp:nvSpPr>
      <dsp:spPr>
        <a:xfrm>
          <a:off x="2979067" y="6206861"/>
          <a:ext cx="1604239" cy="1604239"/>
        </a:xfrm>
        <a:prstGeom prst="ellipse">
          <a:avLst/>
        </a:prstGeom>
        <a:blipFill>
          <a:blip xmlns:r="http://schemas.openxmlformats.org/officeDocument/2006/relationships"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84189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u-HU" altLang="hu-HU" u="sng" dirty="0">
                <a:latin typeface="Georgia" pitchFamily="18" charset="0"/>
              </a:rPr>
              <a:t>Kiemelt feladataink</a:t>
            </a:r>
            <a:r>
              <a:rPr lang="hu-HU" altLang="hu-HU" dirty="0">
                <a:latin typeface="Georgia" pitchFamily="18" charset="0"/>
              </a:rPr>
              <a:t>:</a:t>
            </a:r>
          </a:p>
          <a:p>
            <a:pPr lvl="1" eaLnBrk="1" hangingPunct="1">
              <a:lnSpc>
                <a:spcPct val="90000"/>
              </a:lnSpc>
            </a:pPr>
            <a:r>
              <a:rPr lang="hu-HU" altLang="hu-HU" dirty="0">
                <a:latin typeface="Georgia" pitchFamily="18" charset="0"/>
              </a:rPr>
              <a:t>Kommunikáció </a:t>
            </a:r>
          </a:p>
          <a:p>
            <a:pPr lvl="1" eaLnBrk="1" hangingPunct="1">
              <a:lnSpc>
                <a:spcPct val="90000"/>
              </a:lnSpc>
            </a:pPr>
            <a:r>
              <a:rPr lang="hu-HU" altLang="hu-HU" dirty="0">
                <a:latin typeface="Georgia" pitchFamily="18" charset="0"/>
              </a:rPr>
              <a:t>Kooperáció</a:t>
            </a:r>
          </a:p>
          <a:p>
            <a:pPr lvl="1" eaLnBrk="1" hangingPunct="1">
              <a:lnSpc>
                <a:spcPct val="90000"/>
              </a:lnSpc>
            </a:pPr>
            <a:endParaRPr lang="hu-HU" altLang="hu-HU" dirty="0"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hu-HU" altLang="hu-HU" dirty="0">
                <a:latin typeface="Georgia" pitchFamily="18" charset="0"/>
              </a:rPr>
              <a:t>Óvoda-család kapcsolattartási formái</a:t>
            </a:r>
          </a:p>
          <a:p>
            <a:pPr lvl="1" eaLnBrk="1" hangingPunct="1">
              <a:lnSpc>
                <a:spcPct val="90000"/>
              </a:lnSpc>
            </a:pPr>
            <a:r>
              <a:rPr lang="hu-HU" altLang="hu-HU" dirty="0">
                <a:latin typeface="Georgia" pitchFamily="18" charset="0"/>
              </a:rPr>
              <a:t>Szülők-hete</a:t>
            </a:r>
          </a:p>
          <a:p>
            <a:pPr lvl="1" eaLnBrk="1" hangingPunct="1">
              <a:lnSpc>
                <a:spcPct val="90000"/>
              </a:lnSpc>
            </a:pPr>
            <a:r>
              <a:rPr lang="hu-HU" altLang="hu-HU" dirty="0">
                <a:latin typeface="Georgia" pitchFamily="18" charset="0"/>
              </a:rPr>
              <a:t>Apa-nap, Anya-nap, Nagyszülők-napja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dirty="0">
                <a:latin typeface="Georgia" pitchFamily="18" charset="0"/>
              </a:rPr>
              <a:t>Futár utcai Óvodáért Alapítvány</a:t>
            </a:r>
          </a:p>
          <a:p>
            <a:pPr lvl="1" eaLnBrk="1" hangingPunct="1">
              <a:lnSpc>
                <a:spcPct val="90000"/>
              </a:lnSpc>
            </a:pPr>
            <a:r>
              <a:rPr lang="hu-HU" altLang="hu-HU" dirty="0">
                <a:latin typeface="Georgia" pitchFamily="18" charset="0"/>
              </a:rPr>
              <a:t>Játszónap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95517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95517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32878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Induló csoportok:  </a:t>
            </a:r>
            <a:r>
              <a:rPr lang="hu-HU" sz="1800" dirty="0"/>
              <a:t>1-es, HÓVIRÁG csoport</a:t>
            </a:r>
          </a:p>
        </p:txBody>
      </p:sp>
    </p:spTree>
    <p:extLst>
      <p:ext uri="{BB962C8B-B14F-4D97-AF65-F5344CB8AC3E}">
        <p14:creationId xmlns:p14="http://schemas.microsoft.com/office/powerpoint/2010/main" val="393172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3-as, Búzavirág csoport</a:t>
            </a:r>
          </a:p>
        </p:txBody>
      </p:sp>
    </p:spTree>
    <p:extLst>
      <p:ext uri="{BB962C8B-B14F-4D97-AF65-F5344CB8AC3E}">
        <p14:creationId xmlns:p14="http://schemas.microsoft.com/office/powerpoint/2010/main" val="3955314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8-as , Csillagvirág csoport</a:t>
            </a:r>
          </a:p>
        </p:txBody>
      </p:sp>
    </p:spTree>
    <p:extLst>
      <p:ext uri="{BB962C8B-B14F-4D97-AF65-F5344CB8AC3E}">
        <p14:creationId xmlns:p14="http://schemas.microsoft.com/office/powerpoint/2010/main" val="3621762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Fontos információk:</a:t>
            </a:r>
          </a:p>
        </p:txBody>
      </p:sp>
    </p:spTree>
    <p:extLst>
      <p:ext uri="{BB962C8B-B14F-4D97-AF65-F5344CB8AC3E}">
        <p14:creationId xmlns:p14="http://schemas.microsoft.com/office/powerpoint/2010/main" val="3233574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ite2max.pro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ite2max.pro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ite2max.pro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ite2max.pro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tanda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1856957" y="12013785"/>
            <a:ext cx="2486026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Raleway SemiBold"/>
                <a:ea typeface="Raleway SemiBold"/>
                <a:cs typeface="Raleway SemiBold"/>
                <a:sym typeface="Raleway SemiBold"/>
                <a:hlinkClick r:id="rId2"/>
              </a:defRPr>
            </a:lvl1pPr>
          </a:lstStyle>
          <a:p>
            <a:r>
              <a:rPr>
                <a:hlinkClick r:id="rId2"/>
              </a:rPr>
              <a:t>WWW.SITE2MAX.PRO</a:t>
            </a:r>
          </a:p>
        </p:txBody>
      </p:sp>
      <p:sp>
        <p:nvSpPr>
          <p:cNvPr id="12" name="Shape 12"/>
          <p:cNvSpPr/>
          <p:nvPr/>
        </p:nvSpPr>
        <p:spPr>
          <a:xfrm>
            <a:off x="1854141" y="12329660"/>
            <a:ext cx="5766164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latin typeface="Raleway Regular"/>
                <a:ea typeface="Raleway Regular"/>
                <a:cs typeface="Raleway Regular"/>
                <a:sym typeface="Raleway Regular"/>
              </a:defRPr>
            </a:lvl1pPr>
          </a:lstStyle>
          <a:p>
            <a:r>
              <a:t>Free PowerPoint &amp; KeyNote Templates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149692" y="12098516"/>
            <a:ext cx="591162" cy="508659"/>
            <a:chOff x="0" y="0"/>
            <a:chExt cx="591161" cy="508657"/>
          </a:xfrm>
        </p:grpSpPr>
        <p:sp>
          <p:nvSpPr>
            <p:cNvPr id="13" name="Shape 13"/>
            <p:cNvSpPr/>
            <p:nvPr/>
          </p:nvSpPr>
          <p:spPr>
            <a:xfrm>
              <a:off x="1493" y="0"/>
              <a:ext cx="157323" cy="152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1" h="21445" extrusionOk="0">
                  <a:moveTo>
                    <a:pt x="76" y="20289"/>
                  </a:moveTo>
                  <a:lnTo>
                    <a:pt x="0" y="1360"/>
                  </a:lnTo>
                  <a:cubicBezTo>
                    <a:pt x="-10" y="1007"/>
                    <a:pt x="120" y="664"/>
                    <a:pt x="360" y="410"/>
                  </a:cubicBezTo>
                  <a:cubicBezTo>
                    <a:pt x="733" y="16"/>
                    <a:pt x="1302" y="-107"/>
                    <a:pt x="1798" y="98"/>
                  </a:cubicBezTo>
                  <a:lnTo>
                    <a:pt x="20652" y="7385"/>
                  </a:lnTo>
                  <a:cubicBezTo>
                    <a:pt x="20896" y="7491"/>
                    <a:pt x="21105" y="7652"/>
                    <a:pt x="21269" y="7853"/>
                  </a:cubicBezTo>
                  <a:cubicBezTo>
                    <a:pt x="21398" y="8010"/>
                    <a:pt x="21500" y="8195"/>
                    <a:pt x="21541" y="8404"/>
                  </a:cubicBezTo>
                  <a:cubicBezTo>
                    <a:pt x="21590" y="8654"/>
                    <a:pt x="21546" y="8905"/>
                    <a:pt x="21446" y="9124"/>
                  </a:cubicBezTo>
                  <a:cubicBezTo>
                    <a:pt x="21331" y="9377"/>
                    <a:pt x="21139" y="9593"/>
                    <a:pt x="20887" y="9735"/>
                  </a:cubicBezTo>
                  <a:lnTo>
                    <a:pt x="1482" y="21324"/>
                  </a:lnTo>
                  <a:cubicBezTo>
                    <a:pt x="1182" y="21493"/>
                    <a:pt x="817" y="21484"/>
                    <a:pt x="525" y="21302"/>
                  </a:cubicBezTo>
                  <a:cubicBezTo>
                    <a:pt x="187" y="21090"/>
                    <a:pt x="9" y="20689"/>
                    <a:pt x="76" y="20289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>
              <a:off x="1168" y="173768"/>
              <a:ext cx="128123" cy="101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0967" extrusionOk="0">
                  <a:moveTo>
                    <a:pt x="14" y="12680"/>
                  </a:moveTo>
                  <a:lnTo>
                    <a:pt x="14" y="19280"/>
                  </a:lnTo>
                  <a:cubicBezTo>
                    <a:pt x="-42" y="19719"/>
                    <a:pt x="74" y="20165"/>
                    <a:pt x="324" y="20481"/>
                  </a:cubicBezTo>
                  <a:cubicBezTo>
                    <a:pt x="757" y="21028"/>
                    <a:pt x="1418" y="21061"/>
                    <a:pt x="2007" y="20838"/>
                  </a:cubicBezTo>
                  <a:cubicBezTo>
                    <a:pt x="2230" y="20754"/>
                    <a:pt x="2445" y="20636"/>
                    <a:pt x="2647" y="20485"/>
                  </a:cubicBezTo>
                  <a:lnTo>
                    <a:pt x="19339" y="8413"/>
                  </a:lnTo>
                  <a:cubicBezTo>
                    <a:pt x="21016" y="7110"/>
                    <a:pt x="21558" y="4359"/>
                    <a:pt x="20559" y="2221"/>
                  </a:cubicBezTo>
                  <a:cubicBezTo>
                    <a:pt x="19637" y="250"/>
                    <a:pt x="17688" y="-539"/>
                    <a:pt x="16025" y="386"/>
                  </a:cubicBezTo>
                  <a:lnTo>
                    <a:pt x="710" y="11183"/>
                  </a:lnTo>
                  <a:cubicBezTo>
                    <a:pt x="471" y="11359"/>
                    <a:pt x="279" y="11620"/>
                    <a:pt x="157" y="11932"/>
                  </a:cubicBezTo>
                  <a:cubicBezTo>
                    <a:pt x="66" y="12165"/>
                    <a:pt x="17" y="12421"/>
                    <a:pt x="14" y="12680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>
              <a:off x="0" y="228851"/>
              <a:ext cx="295414" cy="279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107" extrusionOk="0">
                  <a:moveTo>
                    <a:pt x="471" y="7906"/>
                  </a:moveTo>
                  <a:lnTo>
                    <a:pt x="13581" y="457"/>
                  </a:lnTo>
                  <a:cubicBezTo>
                    <a:pt x="15392" y="-487"/>
                    <a:pt x="17599" y="70"/>
                    <a:pt x="18783" y="1769"/>
                  </a:cubicBezTo>
                  <a:cubicBezTo>
                    <a:pt x="20248" y="3871"/>
                    <a:pt x="19645" y="6818"/>
                    <a:pt x="17481" y="8128"/>
                  </a:cubicBezTo>
                  <a:lnTo>
                    <a:pt x="12198" y="11071"/>
                  </a:lnTo>
                  <a:cubicBezTo>
                    <a:pt x="11994" y="11210"/>
                    <a:pt x="11865" y="11441"/>
                    <a:pt x="11851" y="11693"/>
                  </a:cubicBezTo>
                  <a:cubicBezTo>
                    <a:pt x="11835" y="11962"/>
                    <a:pt x="11951" y="12221"/>
                    <a:pt x="12160" y="12383"/>
                  </a:cubicBezTo>
                  <a:lnTo>
                    <a:pt x="19975" y="16959"/>
                  </a:lnTo>
                  <a:cubicBezTo>
                    <a:pt x="20263" y="17139"/>
                    <a:pt x="20576" y="17273"/>
                    <a:pt x="20903" y="17355"/>
                  </a:cubicBezTo>
                  <a:cubicBezTo>
                    <a:pt x="21128" y="17412"/>
                    <a:pt x="21358" y="17444"/>
                    <a:pt x="21590" y="17451"/>
                  </a:cubicBezTo>
                  <a:lnTo>
                    <a:pt x="21590" y="21105"/>
                  </a:lnTo>
                  <a:cubicBezTo>
                    <a:pt x="21408" y="21113"/>
                    <a:pt x="21226" y="21099"/>
                    <a:pt x="21048" y="21063"/>
                  </a:cubicBezTo>
                  <a:cubicBezTo>
                    <a:pt x="20857" y="21025"/>
                    <a:pt x="20672" y="20963"/>
                    <a:pt x="20492" y="20889"/>
                  </a:cubicBezTo>
                  <a:cubicBezTo>
                    <a:pt x="20290" y="20804"/>
                    <a:pt x="20093" y="20703"/>
                    <a:pt x="19905" y="20586"/>
                  </a:cubicBezTo>
                  <a:lnTo>
                    <a:pt x="421" y="9395"/>
                  </a:lnTo>
                  <a:cubicBezTo>
                    <a:pt x="169" y="9255"/>
                    <a:pt x="9" y="8988"/>
                    <a:pt x="0" y="8693"/>
                  </a:cubicBezTo>
                  <a:cubicBezTo>
                    <a:pt x="-10" y="8357"/>
                    <a:pt x="175" y="8047"/>
                    <a:pt x="471" y="7906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6" name="Shape 16"/>
            <p:cNvSpPr/>
            <p:nvPr/>
          </p:nvSpPr>
          <p:spPr>
            <a:xfrm>
              <a:off x="189045" y="262322"/>
              <a:ext cx="45114" cy="45114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7" name="Shape 17"/>
            <p:cNvSpPr/>
            <p:nvPr/>
          </p:nvSpPr>
          <p:spPr>
            <a:xfrm>
              <a:off x="207835" y="56337"/>
              <a:ext cx="173029" cy="50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0" h="21513" extrusionOk="0">
                  <a:moveTo>
                    <a:pt x="675" y="0"/>
                  </a:moveTo>
                  <a:cubicBezTo>
                    <a:pt x="421" y="21"/>
                    <a:pt x="190" y="524"/>
                    <a:pt x="77" y="1306"/>
                  </a:cubicBezTo>
                  <a:cubicBezTo>
                    <a:pt x="-114" y="2623"/>
                    <a:pt x="64" y="4217"/>
                    <a:pt x="462" y="4762"/>
                  </a:cubicBezTo>
                  <a:lnTo>
                    <a:pt x="9181" y="20142"/>
                  </a:lnTo>
                  <a:cubicBezTo>
                    <a:pt x="9676" y="21045"/>
                    <a:pt x="10229" y="21516"/>
                    <a:pt x="10790" y="21513"/>
                  </a:cubicBezTo>
                  <a:cubicBezTo>
                    <a:pt x="11347" y="21509"/>
                    <a:pt x="11895" y="21039"/>
                    <a:pt x="12387" y="20142"/>
                  </a:cubicBezTo>
                  <a:lnTo>
                    <a:pt x="20939" y="4999"/>
                  </a:lnTo>
                  <a:cubicBezTo>
                    <a:pt x="21290" y="4534"/>
                    <a:pt x="21486" y="3254"/>
                    <a:pt x="21399" y="2003"/>
                  </a:cubicBezTo>
                  <a:cubicBezTo>
                    <a:pt x="21313" y="755"/>
                    <a:pt x="20971" y="-84"/>
                    <a:pt x="20598" y="36"/>
                  </a:cubicBezTo>
                  <a:lnTo>
                    <a:pt x="675" y="0"/>
                  </a:ln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8" name="Shape 18"/>
            <p:cNvSpPr/>
            <p:nvPr/>
          </p:nvSpPr>
          <p:spPr>
            <a:xfrm>
              <a:off x="255606" y="392618"/>
              <a:ext cx="78502" cy="31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540" extrusionOk="0">
                  <a:moveTo>
                    <a:pt x="1655" y="0"/>
                  </a:moveTo>
                  <a:lnTo>
                    <a:pt x="19650" y="0"/>
                  </a:lnTo>
                  <a:cubicBezTo>
                    <a:pt x="20512" y="239"/>
                    <a:pt x="21199" y="1904"/>
                    <a:pt x="21313" y="4037"/>
                  </a:cubicBezTo>
                  <a:cubicBezTo>
                    <a:pt x="21412" y="5877"/>
                    <a:pt x="21056" y="7685"/>
                    <a:pt x="20410" y="8623"/>
                  </a:cubicBezTo>
                  <a:lnTo>
                    <a:pt x="12944" y="20137"/>
                  </a:lnTo>
                  <a:cubicBezTo>
                    <a:pt x="12358" y="20996"/>
                    <a:pt x="11696" y="21476"/>
                    <a:pt x="11016" y="21534"/>
                  </a:cubicBezTo>
                  <a:cubicBezTo>
                    <a:pt x="10241" y="21600"/>
                    <a:pt x="9474" y="21115"/>
                    <a:pt x="8806" y="20137"/>
                  </a:cubicBezTo>
                  <a:lnTo>
                    <a:pt x="959" y="8655"/>
                  </a:lnTo>
                  <a:cubicBezTo>
                    <a:pt x="174" y="7554"/>
                    <a:pt x="-188" y="5229"/>
                    <a:pt x="96" y="3106"/>
                  </a:cubicBezTo>
                  <a:cubicBezTo>
                    <a:pt x="324" y="1400"/>
                    <a:pt x="934" y="184"/>
                    <a:pt x="1655" y="0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9" name="Shape 19"/>
            <p:cNvSpPr/>
            <p:nvPr/>
          </p:nvSpPr>
          <p:spPr>
            <a:xfrm>
              <a:off x="462326" y="173764"/>
              <a:ext cx="128122" cy="101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0967" extrusionOk="0">
                  <a:moveTo>
                    <a:pt x="21045" y="12680"/>
                  </a:moveTo>
                  <a:lnTo>
                    <a:pt x="21045" y="19280"/>
                  </a:lnTo>
                  <a:cubicBezTo>
                    <a:pt x="21101" y="19719"/>
                    <a:pt x="20985" y="20165"/>
                    <a:pt x="20735" y="20481"/>
                  </a:cubicBezTo>
                  <a:cubicBezTo>
                    <a:pt x="20302" y="21028"/>
                    <a:pt x="19641" y="21061"/>
                    <a:pt x="19052" y="20838"/>
                  </a:cubicBezTo>
                  <a:cubicBezTo>
                    <a:pt x="18829" y="20754"/>
                    <a:pt x="18614" y="20636"/>
                    <a:pt x="18412" y="20485"/>
                  </a:cubicBezTo>
                  <a:lnTo>
                    <a:pt x="1720" y="8413"/>
                  </a:lnTo>
                  <a:cubicBezTo>
                    <a:pt x="43" y="7110"/>
                    <a:pt x="-499" y="4359"/>
                    <a:pt x="500" y="2221"/>
                  </a:cubicBezTo>
                  <a:cubicBezTo>
                    <a:pt x="1422" y="250"/>
                    <a:pt x="3371" y="-539"/>
                    <a:pt x="5034" y="386"/>
                  </a:cubicBezTo>
                  <a:lnTo>
                    <a:pt x="20349" y="11183"/>
                  </a:lnTo>
                  <a:cubicBezTo>
                    <a:pt x="20588" y="11359"/>
                    <a:pt x="20780" y="11620"/>
                    <a:pt x="20902" y="11932"/>
                  </a:cubicBezTo>
                  <a:cubicBezTo>
                    <a:pt x="20993" y="12165"/>
                    <a:pt x="21042" y="12421"/>
                    <a:pt x="21045" y="12680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>
              <a:off x="433839" y="0"/>
              <a:ext cx="157323" cy="152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1" h="21445" extrusionOk="0">
                  <a:moveTo>
                    <a:pt x="21485" y="20289"/>
                  </a:moveTo>
                  <a:lnTo>
                    <a:pt x="21561" y="1360"/>
                  </a:lnTo>
                  <a:cubicBezTo>
                    <a:pt x="21571" y="1007"/>
                    <a:pt x="21441" y="664"/>
                    <a:pt x="21201" y="410"/>
                  </a:cubicBezTo>
                  <a:cubicBezTo>
                    <a:pt x="20828" y="16"/>
                    <a:pt x="20259" y="-107"/>
                    <a:pt x="19763" y="98"/>
                  </a:cubicBezTo>
                  <a:lnTo>
                    <a:pt x="909" y="7385"/>
                  </a:lnTo>
                  <a:cubicBezTo>
                    <a:pt x="665" y="7491"/>
                    <a:pt x="456" y="7652"/>
                    <a:pt x="292" y="7853"/>
                  </a:cubicBezTo>
                  <a:cubicBezTo>
                    <a:pt x="163" y="8010"/>
                    <a:pt x="61" y="8195"/>
                    <a:pt x="20" y="8404"/>
                  </a:cubicBezTo>
                  <a:cubicBezTo>
                    <a:pt x="-29" y="8654"/>
                    <a:pt x="15" y="8905"/>
                    <a:pt x="115" y="9124"/>
                  </a:cubicBezTo>
                  <a:cubicBezTo>
                    <a:pt x="230" y="9377"/>
                    <a:pt x="422" y="9593"/>
                    <a:pt x="674" y="9735"/>
                  </a:cubicBezTo>
                  <a:lnTo>
                    <a:pt x="20079" y="21324"/>
                  </a:lnTo>
                  <a:cubicBezTo>
                    <a:pt x="20379" y="21493"/>
                    <a:pt x="20744" y="21484"/>
                    <a:pt x="21036" y="21302"/>
                  </a:cubicBezTo>
                  <a:cubicBezTo>
                    <a:pt x="21374" y="21090"/>
                    <a:pt x="21552" y="20689"/>
                    <a:pt x="21485" y="20289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>
              <a:off x="293590" y="228849"/>
              <a:ext cx="295414" cy="279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107" extrusionOk="0">
                  <a:moveTo>
                    <a:pt x="21119" y="7906"/>
                  </a:moveTo>
                  <a:lnTo>
                    <a:pt x="8009" y="457"/>
                  </a:lnTo>
                  <a:cubicBezTo>
                    <a:pt x="6198" y="-487"/>
                    <a:pt x="3991" y="70"/>
                    <a:pt x="2807" y="1769"/>
                  </a:cubicBezTo>
                  <a:cubicBezTo>
                    <a:pt x="1342" y="3871"/>
                    <a:pt x="1945" y="6818"/>
                    <a:pt x="4109" y="8128"/>
                  </a:cubicBezTo>
                  <a:lnTo>
                    <a:pt x="9392" y="11071"/>
                  </a:lnTo>
                  <a:cubicBezTo>
                    <a:pt x="9596" y="11210"/>
                    <a:pt x="9725" y="11441"/>
                    <a:pt x="9739" y="11693"/>
                  </a:cubicBezTo>
                  <a:cubicBezTo>
                    <a:pt x="9755" y="11962"/>
                    <a:pt x="9639" y="12221"/>
                    <a:pt x="9430" y="12383"/>
                  </a:cubicBezTo>
                  <a:lnTo>
                    <a:pt x="1615" y="16959"/>
                  </a:lnTo>
                  <a:cubicBezTo>
                    <a:pt x="1327" y="17139"/>
                    <a:pt x="1014" y="17273"/>
                    <a:pt x="687" y="17355"/>
                  </a:cubicBezTo>
                  <a:cubicBezTo>
                    <a:pt x="462" y="17412"/>
                    <a:pt x="232" y="17444"/>
                    <a:pt x="0" y="17451"/>
                  </a:cubicBezTo>
                  <a:lnTo>
                    <a:pt x="0" y="21105"/>
                  </a:lnTo>
                  <a:cubicBezTo>
                    <a:pt x="182" y="21113"/>
                    <a:pt x="364" y="21099"/>
                    <a:pt x="542" y="21063"/>
                  </a:cubicBezTo>
                  <a:cubicBezTo>
                    <a:pt x="733" y="21025"/>
                    <a:pt x="918" y="20963"/>
                    <a:pt x="1098" y="20889"/>
                  </a:cubicBezTo>
                  <a:cubicBezTo>
                    <a:pt x="1300" y="20804"/>
                    <a:pt x="1497" y="20703"/>
                    <a:pt x="1685" y="20586"/>
                  </a:cubicBezTo>
                  <a:lnTo>
                    <a:pt x="21169" y="9395"/>
                  </a:lnTo>
                  <a:cubicBezTo>
                    <a:pt x="21421" y="9255"/>
                    <a:pt x="21581" y="8988"/>
                    <a:pt x="21590" y="8693"/>
                  </a:cubicBezTo>
                  <a:cubicBezTo>
                    <a:pt x="21600" y="8357"/>
                    <a:pt x="21415" y="8047"/>
                    <a:pt x="21119" y="7906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2" name="Shape 22"/>
            <p:cNvSpPr/>
            <p:nvPr/>
          </p:nvSpPr>
          <p:spPr>
            <a:xfrm>
              <a:off x="354848" y="262322"/>
              <a:ext cx="45114" cy="45114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grpSp>
        <p:nvGrpSpPr>
          <p:cNvPr id="2" name="Группа 1"/>
          <p:cNvGrpSpPr/>
          <p:nvPr userDrawn="1"/>
        </p:nvGrpSpPr>
        <p:grpSpPr>
          <a:xfrm>
            <a:off x="21071656" y="12109832"/>
            <a:ext cx="2073172" cy="475850"/>
            <a:chOff x="21071656" y="12109832"/>
            <a:chExt cx="2073172" cy="475850"/>
          </a:xfrm>
        </p:grpSpPr>
        <p:sp>
          <p:nvSpPr>
            <p:cNvPr id="24" name="Shape 24"/>
            <p:cNvSpPr/>
            <p:nvPr/>
          </p:nvSpPr>
          <p:spPr>
            <a:xfrm>
              <a:off x="21071656" y="12109832"/>
              <a:ext cx="475849" cy="475850"/>
            </a:xfrm>
            <a:prstGeom prst="ellipse">
              <a:avLst/>
            </a:prstGeom>
            <a:solidFill>
              <a:srgbClr val="96C43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algn="ctr" defTabSz="821531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>
              <a:off x="21604096" y="12109832"/>
              <a:ext cx="475850" cy="475850"/>
            </a:xfrm>
            <a:prstGeom prst="ellipse">
              <a:avLst/>
            </a:prstGeom>
            <a:solidFill>
              <a:srgbClr val="96C43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algn="ctr" defTabSz="821531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6" name="Shape 26"/>
            <p:cNvSpPr/>
            <p:nvPr/>
          </p:nvSpPr>
          <p:spPr>
            <a:xfrm>
              <a:off x="22136537" y="12109832"/>
              <a:ext cx="475849" cy="475850"/>
            </a:xfrm>
            <a:prstGeom prst="ellipse">
              <a:avLst/>
            </a:prstGeom>
            <a:solidFill>
              <a:srgbClr val="96C43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algn="ctr" defTabSz="821531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>
              <a:off x="22668979" y="12109832"/>
              <a:ext cx="475849" cy="475850"/>
            </a:xfrm>
            <a:prstGeom prst="ellipse">
              <a:avLst/>
            </a:prstGeom>
            <a:solidFill>
              <a:srgbClr val="96C43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algn="ctr" defTabSz="821531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8" name="Shape 28"/>
            <p:cNvSpPr/>
            <p:nvPr/>
          </p:nvSpPr>
          <p:spPr>
            <a:xfrm>
              <a:off x="21706388" y="12239643"/>
              <a:ext cx="271267" cy="216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37" y="5082"/>
                  </a:moveTo>
                  <a:cubicBezTo>
                    <a:pt x="19237" y="5506"/>
                    <a:pt x="19237" y="5929"/>
                    <a:pt x="19237" y="5929"/>
                  </a:cubicBezTo>
                  <a:cubicBezTo>
                    <a:pt x="19237" y="13129"/>
                    <a:pt x="14850" y="21600"/>
                    <a:pt x="6750" y="21600"/>
                  </a:cubicBezTo>
                  <a:cubicBezTo>
                    <a:pt x="4388" y="21600"/>
                    <a:pt x="2025" y="20753"/>
                    <a:pt x="0" y="19059"/>
                  </a:cubicBezTo>
                  <a:cubicBezTo>
                    <a:pt x="338" y="19059"/>
                    <a:pt x="675" y="19059"/>
                    <a:pt x="1013" y="19059"/>
                  </a:cubicBezTo>
                  <a:cubicBezTo>
                    <a:pt x="3038" y="19059"/>
                    <a:pt x="5063" y="18212"/>
                    <a:pt x="6413" y="16941"/>
                  </a:cubicBezTo>
                  <a:cubicBezTo>
                    <a:pt x="4725" y="16941"/>
                    <a:pt x="3038" y="15247"/>
                    <a:pt x="2363" y="13129"/>
                  </a:cubicBezTo>
                  <a:cubicBezTo>
                    <a:pt x="2700" y="13129"/>
                    <a:pt x="3038" y="13129"/>
                    <a:pt x="3375" y="13129"/>
                  </a:cubicBezTo>
                  <a:cubicBezTo>
                    <a:pt x="3713" y="13129"/>
                    <a:pt x="4050" y="13129"/>
                    <a:pt x="4388" y="13129"/>
                  </a:cubicBezTo>
                  <a:cubicBezTo>
                    <a:pt x="2363" y="12282"/>
                    <a:pt x="1013" y="10165"/>
                    <a:pt x="1013" y="7624"/>
                  </a:cubicBezTo>
                  <a:cubicBezTo>
                    <a:pt x="1013" y="7624"/>
                    <a:pt x="1013" y="7624"/>
                    <a:pt x="1013" y="7624"/>
                  </a:cubicBezTo>
                  <a:cubicBezTo>
                    <a:pt x="1688" y="8047"/>
                    <a:pt x="2363" y="8047"/>
                    <a:pt x="3038" y="8047"/>
                  </a:cubicBezTo>
                  <a:cubicBezTo>
                    <a:pt x="1688" y="7200"/>
                    <a:pt x="1013" y="5506"/>
                    <a:pt x="1013" y="3812"/>
                  </a:cubicBezTo>
                  <a:cubicBezTo>
                    <a:pt x="1013" y="2541"/>
                    <a:pt x="1350" y="1694"/>
                    <a:pt x="1688" y="847"/>
                  </a:cubicBezTo>
                  <a:cubicBezTo>
                    <a:pt x="3713" y="4235"/>
                    <a:pt x="7088" y="6353"/>
                    <a:pt x="10463" y="6776"/>
                  </a:cubicBezTo>
                  <a:cubicBezTo>
                    <a:pt x="10463" y="6353"/>
                    <a:pt x="10463" y="5929"/>
                    <a:pt x="10463" y="5506"/>
                  </a:cubicBezTo>
                  <a:cubicBezTo>
                    <a:pt x="10463" y="2118"/>
                    <a:pt x="12487" y="0"/>
                    <a:pt x="14850" y="0"/>
                  </a:cubicBezTo>
                  <a:cubicBezTo>
                    <a:pt x="16200" y="0"/>
                    <a:pt x="17212" y="424"/>
                    <a:pt x="18225" y="1694"/>
                  </a:cubicBezTo>
                  <a:cubicBezTo>
                    <a:pt x="18900" y="1271"/>
                    <a:pt x="19912" y="847"/>
                    <a:pt x="20925" y="424"/>
                  </a:cubicBezTo>
                  <a:cubicBezTo>
                    <a:pt x="20587" y="1694"/>
                    <a:pt x="19912" y="2541"/>
                    <a:pt x="18900" y="3388"/>
                  </a:cubicBezTo>
                  <a:cubicBezTo>
                    <a:pt x="19912" y="2965"/>
                    <a:pt x="20587" y="2965"/>
                    <a:pt x="21600" y="2541"/>
                  </a:cubicBezTo>
                  <a:cubicBezTo>
                    <a:pt x="20925" y="3388"/>
                    <a:pt x="20250" y="4659"/>
                    <a:pt x="19237" y="5082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45719" rIns="45719"/>
            <a:lstStyle/>
            <a:p>
              <a:pPr defTabSz="45720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9" name="Shape 29"/>
            <p:cNvSpPr/>
            <p:nvPr/>
          </p:nvSpPr>
          <p:spPr>
            <a:xfrm>
              <a:off x="21234883" y="12205244"/>
              <a:ext cx="149394" cy="285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546"/>
                  </a:moveTo>
                  <a:cubicBezTo>
                    <a:pt x="17897" y="3546"/>
                    <a:pt x="17897" y="3546"/>
                    <a:pt x="17897" y="3546"/>
                  </a:cubicBezTo>
                  <a:cubicBezTo>
                    <a:pt x="14811" y="3546"/>
                    <a:pt x="14194" y="4513"/>
                    <a:pt x="14194" y="5481"/>
                  </a:cubicBezTo>
                  <a:cubicBezTo>
                    <a:pt x="14194" y="8060"/>
                    <a:pt x="14194" y="8060"/>
                    <a:pt x="14194" y="8060"/>
                  </a:cubicBezTo>
                  <a:cubicBezTo>
                    <a:pt x="21600" y="8060"/>
                    <a:pt x="21600" y="8060"/>
                    <a:pt x="21600" y="8060"/>
                  </a:cubicBezTo>
                  <a:cubicBezTo>
                    <a:pt x="20366" y="11928"/>
                    <a:pt x="20366" y="11928"/>
                    <a:pt x="20366" y="11928"/>
                  </a:cubicBezTo>
                  <a:cubicBezTo>
                    <a:pt x="14194" y="11928"/>
                    <a:pt x="14194" y="11928"/>
                    <a:pt x="14194" y="11928"/>
                  </a:cubicBezTo>
                  <a:cubicBezTo>
                    <a:pt x="14194" y="21600"/>
                    <a:pt x="14194" y="21600"/>
                    <a:pt x="14194" y="21600"/>
                  </a:cubicBezTo>
                  <a:cubicBezTo>
                    <a:pt x="6789" y="21600"/>
                    <a:pt x="6789" y="21600"/>
                    <a:pt x="6789" y="21600"/>
                  </a:cubicBezTo>
                  <a:cubicBezTo>
                    <a:pt x="6789" y="11928"/>
                    <a:pt x="6789" y="11928"/>
                    <a:pt x="6789" y="11928"/>
                  </a:cubicBezTo>
                  <a:cubicBezTo>
                    <a:pt x="0" y="11928"/>
                    <a:pt x="0" y="11928"/>
                    <a:pt x="0" y="11928"/>
                  </a:cubicBezTo>
                  <a:cubicBezTo>
                    <a:pt x="0" y="8060"/>
                    <a:pt x="0" y="8060"/>
                    <a:pt x="0" y="8060"/>
                  </a:cubicBezTo>
                  <a:cubicBezTo>
                    <a:pt x="6789" y="8060"/>
                    <a:pt x="6789" y="8060"/>
                    <a:pt x="6789" y="8060"/>
                  </a:cubicBezTo>
                  <a:cubicBezTo>
                    <a:pt x="6789" y="5158"/>
                    <a:pt x="6789" y="5158"/>
                    <a:pt x="6789" y="5158"/>
                  </a:cubicBezTo>
                  <a:cubicBezTo>
                    <a:pt x="6789" y="1934"/>
                    <a:pt x="10491" y="0"/>
                    <a:pt x="16046" y="0"/>
                  </a:cubicBezTo>
                  <a:cubicBezTo>
                    <a:pt x="18514" y="0"/>
                    <a:pt x="20983" y="322"/>
                    <a:pt x="21600" y="322"/>
                  </a:cubicBezTo>
                  <a:lnTo>
                    <a:pt x="21600" y="3546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45719" rIns="45719"/>
            <a:lstStyle/>
            <a:p>
              <a:pPr defTabSz="45720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0" name="Shape 30"/>
            <p:cNvSpPr/>
            <p:nvPr/>
          </p:nvSpPr>
          <p:spPr>
            <a:xfrm>
              <a:off x="22290065" y="12214294"/>
              <a:ext cx="168792" cy="26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8900" y="1029"/>
                    <a:pt x="18900" y="1029"/>
                    <a:pt x="18900" y="1029"/>
                  </a:cubicBezTo>
                  <a:cubicBezTo>
                    <a:pt x="16200" y="1029"/>
                    <a:pt x="16200" y="1029"/>
                    <a:pt x="16200" y="1029"/>
                  </a:cubicBezTo>
                  <a:cubicBezTo>
                    <a:pt x="17820" y="2057"/>
                    <a:pt x="19440" y="3086"/>
                    <a:pt x="19440" y="4800"/>
                  </a:cubicBezTo>
                  <a:cubicBezTo>
                    <a:pt x="19440" y="8229"/>
                    <a:pt x="14580" y="8571"/>
                    <a:pt x="14580" y="10286"/>
                  </a:cubicBezTo>
                  <a:cubicBezTo>
                    <a:pt x="14580" y="12000"/>
                    <a:pt x="20520" y="12686"/>
                    <a:pt x="20520" y="16114"/>
                  </a:cubicBezTo>
                  <a:cubicBezTo>
                    <a:pt x="20520" y="17143"/>
                    <a:pt x="20520" y="17829"/>
                    <a:pt x="19980" y="18514"/>
                  </a:cubicBezTo>
                  <a:cubicBezTo>
                    <a:pt x="17820" y="20914"/>
                    <a:pt x="12960" y="21600"/>
                    <a:pt x="9180" y="21600"/>
                  </a:cubicBezTo>
                  <a:cubicBezTo>
                    <a:pt x="6480" y="21600"/>
                    <a:pt x="2700" y="20914"/>
                    <a:pt x="540" y="19200"/>
                  </a:cubicBezTo>
                  <a:cubicBezTo>
                    <a:pt x="0" y="18857"/>
                    <a:pt x="0" y="18171"/>
                    <a:pt x="0" y="17486"/>
                  </a:cubicBezTo>
                  <a:cubicBezTo>
                    <a:pt x="0" y="16114"/>
                    <a:pt x="1620" y="14743"/>
                    <a:pt x="3240" y="14057"/>
                  </a:cubicBezTo>
                  <a:cubicBezTo>
                    <a:pt x="5940" y="13029"/>
                    <a:pt x="8640" y="13029"/>
                    <a:pt x="11340" y="12686"/>
                  </a:cubicBezTo>
                  <a:cubicBezTo>
                    <a:pt x="10800" y="12000"/>
                    <a:pt x="10260" y="11657"/>
                    <a:pt x="10260" y="10971"/>
                  </a:cubicBezTo>
                  <a:cubicBezTo>
                    <a:pt x="10260" y="10286"/>
                    <a:pt x="10260" y="9943"/>
                    <a:pt x="10800" y="9600"/>
                  </a:cubicBezTo>
                  <a:cubicBezTo>
                    <a:pt x="10260" y="9943"/>
                    <a:pt x="9720" y="9943"/>
                    <a:pt x="9180" y="9943"/>
                  </a:cubicBezTo>
                  <a:cubicBezTo>
                    <a:pt x="5400" y="9943"/>
                    <a:pt x="2160" y="7886"/>
                    <a:pt x="2160" y="5486"/>
                  </a:cubicBezTo>
                  <a:cubicBezTo>
                    <a:pt x="2160" y="3771"/>
                    <a:pt x="3240" y="2400"/>
                    <a:pt x="4860" y="1714"/>
                  </a:cubicBezTo>
                  <a:cubicBezTo>
                    <a:pt x="7020" y="343"/>
                    <a:pt x="10260" y="0"/>
                    <a:pt x="12960" y="0"/>
                  </a:cubicBezTo>
                  <a:lnTo>
                    <a:pt x="21600" y="0"/>
                  </a:lnTo>
                  <a:close/>
                  <a:moveTo>
                    <a:pt x="12960" y="13714"/>
                  </a:moveTo>
                  <a:cubicBezTo>
                    <a:pt x="12960" y="13714"/>
                    <a:pt x="12420" y="13714"/>
                    <a:pt x="11880" y="13714"/>
                  </a:cubicBezTo>
                  <a:cubicBezTo>
                    <a:pt x="8640" y="13714"/>
                    <a:pt x="3780" y="14400"/>
                    <a:pt x="3780" y="16800"/>
                  </a:cubicBezTo>
                  <a:cubicBezTo>
                    <a:pt x="3780" y="19543"/>
                    <a:pt x="8100" y="20229"/>
                    <a:pt x="11340" y="20229"/>
                  </a:cubicBezTo>
                  <a:cubicBezTo>
                    <a:pt x="14580" y="20229"/>
                    <a:pt x="17820" y="19543"/>
                    <a:pt x="17820" y="17486"/>
                  </a:cubicBezTo>
                  <a:cubicBezTo>
                    <a:pt x="17820" y="15429"/>
                    <a:pt x="15120" y="14400"/>
                    <a:pt x="12960" y="13714"/>
                  </a:cubicBezTo>
                  <a:close/>
                  <a:moveTo>
                    <a:pt x="9720" y="1029"/>
                  </a:moveTo>
                  <a:cubicBezTo>
                    <a:pt x="8640" y="1029"/>
                    <a:pt x="7560" y="1371"/>
                    <a:pt x="7020" y="2057"/>
                  </a:cubicBezTo>
                  <a:cubicBezTo>
                    <a:pt x="5940" y="2400"/>
                    <a:pt x="5940" y="3086"/>
                    <a:pt x="5940" y="4114"/>
                  </a:cubicBezTo>
                  <a:cubicBezTo>
                    <a:pt x="5940" y="5829"/>
                    <a:pt x="7560" y="8914"/>
                    <a:pt x="11340" y="8914"/>
                  </a:cubicBezTo>
                  <a:cubicBezTo>
                    <a:pt x="12420" y="8914"/>
                    <a:pt x="13500" y="8571"/>
                    <a:pt x="14580" y="8229"/>
                  </a:cubicBezTo>
                  <a:cubicBezTo>
                    <a:pt x="15120" y="7543"/>
                    <a:pt x="15660" y="6857"/>
                    <a:pt x="15660" y="6171"/>
                  </a:cubicBezTo>
                  <a:cubicBezTo>
                    <a:pt x="15660" y="4114"/>
                    <a:pt x="13500" y="1029"/>
                    <a:pt x="9720" y="1029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45719" rIns="45719"/>
            <a:lstStyle/>
            <a:p>
              <a:pPr defTabSz="45720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1" name="Shape 31"/>
            <p:cNvSpPr/>
            <p:nvPr/>
          </p:nvSpPr>
          <p:spPr>
            <a:xfrm>
              <a:off x="22762644" y="12243734"/>
              <a:ext cx="288515" cy="208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82" y="18073"/>
                  </a:moveTo>
                  <a:cubicBezTo>
                    <a:pt x="20965" y="19837"/>
                    <a:pt x="20012" y="21159"/>
                    <a:pt x="18741" y="21159"/>
                  </a:cubicBezTo>
                  <a:cubicBezTo>
                    <a:pt x="16200" y="21600"/>
                    <a:pt x="13341" y="21600"/>
                    <a:pt x="10800" y="21600"/>
                  </a:cubicBezTo>
                  <a:cubicBezTo>
                    <a:pt x="7941" y="21600"/>
                    <a:pt x="5400" y="21600"/>
                    <a:pt x="2541" y="21159"/>
                  </a:cubicBezTo>
                  <a:cubicBezTo>
                    <a:pt x="1588" y="21159"/>
                    <a:pt x="635" y="19837"/>
                    <a:pt x="318" y="18073"/>
                  </a:cubicBezTo>
                  <a:cubicBezTo>
                    <a:pt x="0" y="15869"/>
                    <a:pt x="0" y="13224"/>
                    <a:pt x="0" y="11020"/>
                  </a:cubicBezTo>
                  <a:cubicBezTo>
                    <a:pt x="0" y="8376"/>
                    <a:pt x="0" y="6171"/>
                    <a:pt x="318" y="3527"/>
                  </a:cubicBezTo>
                  <a:cubicBezTo>
                    <a:pt x="635" y="2204"/>
                    <a:pt x="1588" y="882"/>
                    <a:pt x="2541" y="441"/>
                  </a:cubicBezTo>
                  <a:cubicBezTo>
                    <a:pt x="5400" y="0"/>
                    <a:pt x="7941" y="0"/>
                    <a:pt x="10800" y="0"/>
                  </a:cubicBezTo>
                  <a:cubicBezTo>
                    <a:pt x="13341" y="0"/>
                    <a:pt x="16200" y="0"/>
                    <a:pt x="18741" y="441"/>
                  </a:cubicBezTo>
                  <a:cubicBezTo>
                    <a:pt x="20012" y="882"/>
                    <a:pt x="20965" y="2204"/>
                    <a:pt x="21282" y="3527"/>
                  </a:cubicBezTo>
                  <a:cubicBezTo>
                    <a:pt x="21600" y="6171"/>
                    <a:pt x="21600" y="8376"/>
                    <a:pt x="21600" y="11020"/>
                  </a:cubicBezTo>
                  <a:cubicBezTo>
                    <a:pt x="21600" y="13224"/>
                    <a:pt x="21600" y="15869"/>
                    <a:pt x="21282" y="18073"/>
                  </a:cubicBezTo>
                  <a:close/>
                  <a:moveTo>
                    <a:pt x="14929" y="10139"/>
                  </a:moveTo>
                  <a:cubicBezTo>
                    <a:pt x="8894" y="4849"/>
                    <a:pt x="8894" y="4849"/>
                    <a:pt x="8894" y="4849"/>
                  </a:cubicBezTo>
                  <a:cubicBezTo>
                    <a:pt x="8576" y="4408"/>
                    <a:pt x="8259" y="4408"/>
                    <a:pt x="7941" y="4408"/>
                  </a:cubicBezTo>
                  <a:cubicBezTo>
                    <a:pt x="7941" y="4849"/>
                    <a:pt x="7624" y="5290"/>
                    <a:pt x="7624" y="5731"/>
                  </a:cubicBezTo>
                  <a:cubicBezTo>
                    <a:pt x="7624" y="16310"/>
                    <a:pt x="7624" y="16310"/>
                    <a:pt x="7624" y="16310"/>
                  </a:cubicBezTo>
                  <a:cubicBezTo>
                    <a:pt x="7624" y="16751"/>
                    <a:pt x="7941" y="17192"/>
                    <a:pt x="7941" y="17192"/>
                  </a:cubicBezTo>
                  <a:cubicBezTo>
                    <a:pt x="8259" y="17192"/>
                    <a:pt x="8259" y="17192"/>
                    <a:pt x="8259" y="17192"/>
                  </a:cubicBezTo>
                  <a:cubicBezTo>
                    <a:pt x="8576" y="17192"/>
                    <a:pt x="8576" y="17192"/>
                    <a:pt x="8894" y="17192"/>
                  </a:cubicBezTo>
                  <a:cubicBezTo>
                    <a:pt x="14929" y="11902"/>
                    <a:pt x="14929" y="11902"/>
                    <a:pt x="14929" y="11902"/>
                  </a:cubicBezTo>
                  <a:cubicBezTo>
                    <a:pt x="15247" y="11461"/>
                    <a:pt x="15247" y="11461"/>
                    <a:pt x="15247" y="11020"/>
                  </a:cubicBezTo>
                  <a:cubicBezTo>
                    <a:pt x="15247" y="10580"/>
                    <a:pt x="15247" y="10139"/>
                    <a:pt x="14929" y="10139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45719" rIns="45719"/>
            <a:lstStyle/>
            <a:p>
              <a:pPr defTabSz="45720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1856957" y="12013785"/>
            <a:ext cx="2486026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Raleway SemiBold"/>
                <a:ea typeface="Raleway SemiBold"/>
                <a:cs typeface="Raleway SemiBold"/>
                <a:sym typeface="Raleway SemiBold"/>
                <a:hlinkClick r:id="rId2"/>
              </a:defRPr>
            </a:lvl1pPr>
          </a:lstStyle>
          <a:p>
            <a:r>
              <a:rPr>
                <a:hlinkClick r:id="rId2"/>
              </a:rPr>
              <a:t>WWW.SITE2MAX.PRO</a:t>
            </a:r>
          </a:p>
        </p:txBody>
      </p:sp>
      <p:sp>
        <p:nvSpPr>
          <p:cNvPr id="12" name="Shape 12"/>
          <p:cNvSpPr/>
          <p:nvPr/>
        </p:nvSpPr>
        <p:spPr>
          <a:xfrm>
            <a:off x="1854141" y="12329660"/>
            <a:ext cx="5766164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latin typeface="Raleway Regular"/>
                <a:ea typeface="Raleway Regular"/>
                <a:cs typeface="Raleway Regular"/>
                <a:sym typeface="Raleway Regular"/>
              </a:defRPr>
            </a:lvl1pPr>
          </a:lstStyle>
          <a:p>
            <a:r>
              <a:t>Free PowerPoint &amp; KeyNote Templates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149692" y="12098516"/>
            <a:ext cx="591162" cy="508659"/>
            <a:chOff x="0" y="0"/>
            <a:chExt cx="591161" cy="508657"/>
          </a:xfrm>
        </p:grpSpPr>
        <p:sp>
          <p:nvSpPr>
            <p:cNvPr id="13" name="Shape 13"/>
            <p:cNvSpPr/>
            <p:nvPr/>
          </p:nvSpPr>
          <p:spPr>
            <a:xfrm>
              <a:off x="1493" y="0"/>
              <a:ext cx="157323" cy="152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1" h="21445" extrusionOk="0">
                  <a:moveTo>
                    <a:pt x="76" y="20289"/>
                  </a:moveTo>
                  <a:lnTo>
                    <a:pt x="0" y="1360"/>
                  </a:lnTo>
                  <a:cubicBezTo>
                    <a:pt x="-10" y="1007"/>
                    <a:pt x="120" y="664"/>
                    <a:pt x="360" y="410"/>
                  </a:cubicBezTo>
                  <a:cubicBezTo>
                    <a:pt x="733" y="16"/>
                    <a:pt x="1302" y="-107"/>
                    <a:pt x="1798" y="98"/>
                  </a:cubicBezTo>
                  <a:lnTo>
                    <a:pt x="20652" y="7385"/>
                  </a:lnTo>
                  <a:cubicBezTo>
                    <a:pt x="20896" y="7491"/>
                    <a:pt x="21105" y="7652"/>
                    <a:pt x="21269" y="7853"/>
                  </a:cubicBezTo>
                  <a:cubicBezTo>
                    <a:pt x="21398" y="8010"/>
                    <a:pt x="21500" y="8195"/>
                    <a:pt x="21541" y="8404"/>
                  </a:cubicBezTo>
                  <a:cubicBezTo>
                    <a:pt x="21590" y="8654"/>
                    <a:pt x="21546" y="8905"/>
                    <a:pt x="21446" y="9124"/>
                  </a:cubicBezTo>
                  <a:cubicBezTo>
                    <a:pt x="21331" y="9377"/>
                    <a:pt x="21139" y="9593"/>
                    <a:pt x="20887" y="9735"/>
                  </a:cubicBezTo>
                  <a:lnTo>
                    <a:pt x="1482" y="21324"/>
                  </a:lnTo>
                  <a:cubicBezTo>
                    <a:pt x="1182" y="21493"/>
                    <a:pt x="817" y="21484"/>
                    <a:pt x="525" y="21302"/>
                  </a:cubicBezTo>
                  <a:cubicBezTo>
                    <a:pt x="187" y="21090"/>
                    <a:pt x="9" y="20689"/>
                    <a:pt x="76" y="20289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>
              <a:off x="1168" y="173768"/>
              <a:ext cx="128123" cy="101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0967" extrusionOk="0">
                  <a:moveTo>
                    <a:pt x="14" y="12680"/>
                  </a:moveTo>
                  <a:lnTo>
                    <a:pt x="14" y="19280"/>
                  </a:lnTo>
                  <a:cubicBezTo>
                    <a:pt x="-42" y="19719"/>
                    <a:pt x="74" y="20165"/>
                    <a:pt x="324" y="20481"/>
                  </a:cubicBezTo>
                  <a:cubicBezTo>
                    <a:pt x="757" y="21028"/>
                    <a:pt x="1418" y="21061"/>
                    <a:pt x="2007" y="20838"/>
                  </a:cubicBezTo>
                  <a:cubicBezTo>
                    <a:pt x="2230" y="20754"/>
                    <a:pt x="2445" y="20636"/>
                    <a:pt x="2647" y="20485"/>
                  </a:cubicBezTo>
                  <a:lnTo>
                    <a:pt x="19339" y="8413"/>
                  </a:lnTo>
                  <a:cubicBezTo>
                    <a:pt x="21016" y="7110"/>
                    <a:pt x="21558" y="4359"/>
                    <a:pt x="20559" y="2221"/>
                  </a:cubicBezTo>
                  <a:cubicBezTo>
                    <a:pt x="19637" y="250"/>
                    <a:pt x="17688" y="-539"/>
                    <a:pt x="16025" y="386"/>
                  </a:cubicBezTo>
                  <a:lnTo>
                    <a:pt x="710" y="11183"/>
                  </a:lnTo>
                  <a:cubicBezTo>
                    <a:pt x="471" y="11359"/>
                    <a:pt x="279" y="11620"/>
                    <a:pt x="157" y="11932"/>
                  </a:cubicBezTo>
                  <a:cubicBezTo>
                    <a:pt x="66" y="12165"/>
                    <a:pt x="17" y="12421"/>
                    <a:pt x="14" y="12680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>
              <a:off x="0" y="228851"/>
              <a:ext cx="295414" cy="279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107" extrusionOk="0">
                  <a:moveTo>
                    <a:pt x="471" y="7906"/>
                  </a:moveTo>
                  <a:lnTo>
                    <a:pt x="13581" y="457"/>
                  </a:lnTo>
                  <a:cubicBezTo>
                    <a:pt x="15392" y="-487"/>
                    <a:pt x="17599" y="70"/>
                    <a:pt x="18783" y="1769"/>
                  </a:cubicBezTo>
                  <a:cubicBezTo>
                    <a:pt x="20248" y="3871"/>
                    <a:pt x="19645" y="6818"/>
                    <a:pt x="17481" y="8128"/>
                  </a:cubicBezTo>
                  <a:lnTo>
                    <a:pt x="12198" y="11071"/>
                  </a:lnTo>
                  <a:cubicBezTo>
                    <a:pt x="11994" y="11210"/>
                    <a:pt x="11865" y="11441"/>
                    <a:pt x="11851" y="11693"/>
                  </a:cubicBezTo>
                  <a:cubicBezTo>
                    <a:pt x="11835" y="11962"/>
                    <a:pt x="11951" y="12221"/>
                    <a:pt x="12160" y="12383"/>
                  </a:cubicBezTo>
                  <a:lnTo>
                    <a:pt x="19975" y="16959"/>
                  </a:lnTo>
                  <a:cubicBezTo>
                    <a:pt x="20263" y="17139"/>
                    <a:pt x="20576" y="17273"/>
                    <a:pt x="20903" y="17355"/>
                  </a:cubicBezTo>
                  <a:cubicBezTo>
                    <a:pt x="21128" y="17412"/>
                    <a:pt x="21358" y="17444"/>
                    <a:pt x="21590" y="17451"/>
                  </a:cubicBezTo>
                  <a:lnTo>
                    <a:pt x="21590" y="21105"/>
                  </a:lnTo>
                  <a:cubicBezTo>
                    <a:pt x="21408" y="21113"/>
                    <a:pt x="21226" y="21099"/>
                    <a:pt x="21048" y="21063"/>
                  </a:cubicBezTo>
                  <a:cubicBezTo>
                    <a:pt x="20857" y="21025"/>
                    <a:pt x="20672" y="20963"/>
                    <a:pt x="20492" y="20889"/>
                  </a:cubicBezTo>
                  <a:cubicBezTo>
                    <a:pt x="20290" y="20804"/>
                    <a:pt x="20093" y="20703"/>
                    <a:pt x="19905" y="20586"/>
                  </a:cubicBezTo>
                  <a:lnTo>
                    <a:pt x="421" y="9395"/>
                  </a:lnTo>
                  <a:cubicBezTo>
                    <a:pt x="169" y="9255"/>
                    <a:pt x="9" y="8988"/>
                    <a:pt x="0" y="8693"/>
                  </a:cubicBezTo>
                  <a:cubicBezTo>
                    <a:pt x="-10" y="8357"/>
                    <a:pt x="175" y="8047"/>
                    <a:pt x="471" y="7906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6" name="Shape 16"/>
            <p:cNvSpPr/>
            <p:nvPr/>
          </p:nvSpPr>
          <p:spPr>
            <a:xfrm>
              <a:off x="189045" y="262322"/>
              <a:ext cx="45114" cy="45114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7" name="Shape 17"/>
            <p:cNvSpPr/>
            <p:nvPr/>
          </p:nvSpPr>
          <p:spPr>
            <a:xfrm>
              <a:off x="207835" y="56337"/>
              <a:ext cx="173029" cy="50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0" h="21513" extrusionOk="0">
                  <a:moveTo>
                    <a:pt x="675" y="0"/>
                  </a:moveTo>
                  <a:cubicBezTo>
                    <a:pt x="421" y="21"/>
                    <a:pt x="190" y="524"/>
                    <a:pt x="77" y="1306"/>
                  </a:cubicBezTo>
                  <a:cubicBezTo>
                    <a:pt x="-114" y="2623"/>
                    <a:pt x="64" y="4217"/>
                    <a:pt x="462" y="4762"/>
                  </a:cubicBezTo>
                  <a:lnTo>
                    <a:pt x="9181" y="20142"/>
                  </a:lnTo>
                  <a:cubicBezTo>
                    <a:pt x="9676" y="21045"/>
                    <a:pt x="10229" y="21516"/>
                    <a:pt x="10790" y="21513"/>
                  </a:cubicBezTo>
                  <a:cubicBezTo>
                    <a:pt x="11347" y="21509"/>
                    <a:pt x="11895" y="21039"/>
                    <a:pt x="12387" y="20142"/>
                  </a:cubicBezTo>
                  <a:lnTo>
                    <a:pt x="20939" y="4999"/>
                  </a:lnTo>
                  <a:cubicBezTo>
                    <a:pt x="21290" y="4534"/>
                    <a:pt x="21486" y="3254"/>
                    <a:pt x="21399" y="2003"/>
                  </a:cubicBezTo>
                  <a:cubicBezTo>
                    <a:pt x="21313" y="755"/>
                    <a:pt x="20971" y="-84"/>
                    <a:pt x="20598" y="36"/>
                  </a:cubicBezTo>
                  <a:lnTo>
                    <a:pt x="675" y="0"/>
                  </a:ln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8" name="Shape 18"/>
            <p:cNvSpPr/>
            <p:nvPr/>
          </p:nvSpPr>
          <p:spPr>
            <a:xfrm>
              <a:off x="255606" y="392618"/>
              <a:ext cx="78502" cy="31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540" extrusionOk="0">
                  <a:moveTo>
                    <a:pt x="1655" y="0"/>
                  </a:moveTo>
                  <a:lnTo>
                    <a:pt x="19650" y="0"/>
                  </a:lnTo>
                  <a:cubicBezTo>
                    <a:pt x="20512" y="239"/>
                    <a:pt x="21199" y="1904"/>
                    <a:pt x="21313" y="4037"/>
                  </a:cubicBezTo>
                  <a:cubicBezTo>
                    <a:pt x="21412" y="5877"/>
                    <a:pt x="21056" y="7685"/>
                    <a:pt x="20410" y="8623"/>
                  </a:cubicBezTo>
                  <a:lnTo>
                    <a:pt x="12944" y="20137"/>
                  </a:lnTo>
                  <a:cubicBezTo>
                    <a:pt x="12358" y="20996"/>
                    <a:pt x="11696" y="21476"/>
                    <a:pt x="11016" y="21534"/>
                  </a:cubicBezTo>
                  <a:cubicBezTo>
                    <a:pt x="10241" y="21600"/>
                    <a:pt x="9474" y="21115"/>
                    <a:pt x="8806" y="20137"/>
                  </a:cubicBezTo>
                  <a:lnTo>
                    <a:pt x="959" y="8655"/>
                  </a:lnTo>
                  <a:cubicBezTo>
                    <a:pt x="174" y="7554"/>
                    <a:pt x="-188" y="5229"/>
                    <a:pt x="96" y="3106"/>
                  </a:cubicBezTo>
                  <a:cubicBezTo>
                    <a:pt x="324" y="1400"/>
                    <a:pt x="934" y="184"/>
                    <a:pt x="1655" y="0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9" name="Shape 19"/>
            <p:cNvSpPr/>
            <p:nvPr/>
          </p:nvSpPr>
          <p:spPr>
            <a:xfrm>
              <a:off x="462326" y="173764"/>
              <a:ext cx="128122" cy="101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0967" extrusionOk="0">
                  <a:moveTo>
                    <a:pt x="21045" y="12680"/>
                  </a:moveTo>
                  <a:lnTo>
                    <a:pt x="21045" y="19280"/>
                  </a:lnTo>
                  <a:cubicBezTo>
                    <a:pt x="21101" y="19719"/>
                    <a:pt x="20985" y="20165"/>
                    <a:pt x="20735" y="20481"/>
                  </a:cubicBezTo>
                  <a:cubicBezTo>
                    <a:pt x="20302" y="21028"/>
                    <a:pt x="19641" y="21061"/>
                    <a:pt x="19052" y="20838"/>
                  </a:cubicBezTo>
                  <a:cubicBezTo>
                    <a:pt x="18829" y="20754"/>
                    <a:pt x="18614" y="20636"/>
                    <a:pt x="18412" y="20485"/>
                  </a:cubicBezTo>
                  <a:lnTo>
                    <a:pt x="1720" y="8413"/>
                  </a:lnTo>
                  <a:cubicBezTo>
                    <a:pt x="43" y="7110"/>
                    <a:pt x="-499" y="4359"/>
                    <a:pt x="500" y="2221"/>
                  </a:cubicBezTo>
                  <a:cubicBezTo>
                    <a:pt x="1422" y="250"/>
                    <a:pt x="3371" y="-539"/>
                    <a:pt x="5034" y="386"/>
                  </a:cubicBezTo>
                  <a:lnTo>
                    <a:pt x="20349" y="11183"/>
                  </a:lnTo>
                  <a:cubicBezTo>
                    <a:pt x="20588" y="11359"/>
                    <a:pt x="20780" y="11620"/>
                    <a:pt x="20902" y="11932"/>
                  </a:cubicBezTo>
                  <a:cubicBezTo>
                    <a:pt x="20993" y="12165"/>
                    <a:pt x="21042" y="12421"/>
                    <a:pt x="21045" y="12680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>
              <a:off x="433839" y="0"/>
              <a:ext cx="157323" cy="152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1" h="21445" extrusionOk="0">
                  <a:moveTo>
                    <a:pt x="21485" y="20289"/>
                  </a:moveTo>
                  <a:lnTo>
                    <a:pt x="21561" y="1360"/>
                  </a:lnTo>
                  <a:cubicBezTo>
                    <a:pt x="21571" y="1007"/>
                    <a:pt x="21441" y="664"/>
                    <a:pt x="21201" y="410"/>
                  </a:cubicBezTo>
                  <a:cubicBezTo>
                    <a:pt x="20828" y="16"/>
                    <a:pt x="20259" y="-107"/>
                    <a:pt x="19763" y="98"/>
                  </a:cubicBezTo>
                  <a:lnTo>
                    <a:pt x="909" y="7385"/>
                  </a:lnTo>
                  <a:cubicBezTo>
                    <a:pt x="665" y="7491"/>
                    <a:pt x="456" y="7652"/>
                    <a:pt x="292" y="7853"/>
                  </a:cubicBezTo>
                  <a:cubicBezTo>
                    <a:pt x="163" y="8010"/>
                    <a:pt x="61" y="8195"/>
                    <a:pt x="20" y="8404"/>
                  </a:cubicBezTo>
                  <a:cubicBezTo>
                    <a:pt x="-29" y="8654"/>
                    <a:pt x="15" y="8905"/>
                    <a:pt x="115" y="9124"/>
                  </a:cubicBezTo>
                  <a:cubicBezTo>
                    <a:pt x="230" y="9377"/>
                    <a:pt x="422" y="9593"/>
                    <a:pt x="674" y="9735"/>
                  </a:cubicBezTo>
                  <a:lnTo>
                    <a:pt x="20079" y="21324"/>
                  </a:lnTo>
                  <a:cubicBezTo>
                    <a:pt x="20379" y="21493"/>
                    <a:pt x="20744" y="21484"/>
                    <a:pt x="21036" y="21302"/>
                  </a:cubicBezTo>
                  <a:cubicBezTo>
                    <a:pt x="21374" y="21090"/>
                    <a:pt x="21552" y="20689"/>
                    <a:pt x="21485" y="20289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>
              <a:off x="293590" y="228849"/>
              <a:ext cx="295414" cy="279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107" extrusionOk="0">
                  <a:moveTo>
                    <a:pt x="21119" y="7906"/>
                  </a:moveTo>
                  <a:lnTo>
                    <a:pt x="8009" y="457"/>
                  </a:lnTo>
                  <a:cubicBezTo>
                    <a:pt x="6198" y="-487"/>
                    <a:pt x="3991" y="70"/>
                    <a:pt x="2807" y="1769"/>
                  </a:cubicBezTo>
                  <a:cubicBezTo>
                    <a:pt x="1342" y="3871"/>
                    <a:pt x="1945" y="6818"/>
                    <a:pt x="4109" y="8128"/>
                  </a:cubicBezTo>
                  <a:lnTo>
                    <a:pt x="9392" y="11071"/>
                  </a:lnTo>
                  <a:cubicBezTo>
                    <a:pt x="9596" y="11210"/>
                    <a:pt x="9725" y="11441"/>
                    <a:pt x="9739" y="11693"/>
                  </a:cubicBezTo>
                  <a:cubicBezTo>
                    <a:pt x="9755" y="11962"/>
                    <a:pt x="9639" y="12221"/>
                    <a:pt x="9430" y="12383"/>
                  </a:cubicBezTo>
                  <a:lnTo>
                    <a:pt x="1615" y="16959"/>
                  </a:lnTo>
                  <a:cubicBezTo>
                    <a:pt x="1327" y="17139"/>
                    <a:pt x="1014" y="17273"/>
                    <a:pt x="687" y="17355"/>
                  </a:cubicBezTo>
                  <a:cubicBezTo>
                    <a:pt x="462" y="17412"/>
                    <a:pt x="232" y="17444"/>
                    <a:pt x="0" y="17451"/>
                  </a:cubicBezTo>
                  <a:lnTo>
                    <a:pt x="0" y="21105"/>
                  </a:lnTo>
                  <a:cubicBezTo>
                    <a:pt x="182" y="21113"/>
                    <a:pt x="364" y="21099"/>
                    <a:pt x="542" y="21063"/>
                  </a:cubicBezTo>
                  <a:cubicBezTo>
                    <a:pt x="733" y="21025"/>
                    <a:pt x="918" y="20963"/>
                    <a:pt x="1098" y="20889"/>
                  </a:cubicBezTo>
                  <a:cubicBezTo>
                    <a:pt x="1300" y="20804"/>
                    <a:pt x="1497" y="20703"/>
                    <a:pt x="1685" y="20586"/>
                  </a:cubicBezTo>
                  <a:lnTo>
                    <a:pt x="21169" y="9395"/>
                  </a:lnTo>
                  <a:cubicBezTo>
                    <a:pt x="21421" y="9255"/>
                    <a:pt x="21581" y="8988"/>
                    <a:pt x="21590" y="8693"/>
                  </a:cubicBezTo>
                  <a:cubicBezTo>
                    <a:pt x="21600" y="8357"/>
                    <a:pt x="21415" y="8047"/>
                    <a:pt x="21119" y="7906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2" name="Shape 22"/>
            <p:cNvSpPr/>
            <p:nvPr/>
          </p:nvSpPr>
          <p:spPr>
            <a:xfrm>
              <a:off x="354848" y="262322"/>
              <a:ext cx="45114" cy="45114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grpSp>
        <p:nvGrpSpPr>
          <p:cNvPr id="2" name="Группа 1"/>
          <p:cNvGrpSpPr/>
          <p:nvPr userDrawn="1"/>
        </p:nvGrpSpPr>
        <p:grpSpPr>
          <a:xfrm>
            <a:off x="21071656" y="12109832"/>
            <a:ext cx="2073172" cy="475850"/>
            <a:chOff x="21071656" y="12109832"/>
            <a:chExt cx="2073172" cy="475850"/>
          </a:xfrm>
        </p:grpSpPr>
        <p:sp>
          <p:nvSpPr>
            <p:cNvPr id="24" name="Shape 24"/>
            <p:cNvSpPr/>
            <p:nvPr/>
          </p:nvSpPr>
          <p:spPr>
            <a:xfrm>
              <a:off x="21071656" y="12109832"/>
              <a:ext cx="475849" cy="475850"/>
            </a:xfrm>
            <a:prstGeom prst="ellipse">
              <a:avLst/>
            </a:prstGeom>
            <a:solidFill>
              <a:srgbClr val="96C43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algn="ctr" defTabSz="821531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>
              <a:off x="21604096" y="12109832"/>
              <a:ext cx="475850" cy="475850"/>
            </a:xfrm>
            <a:prstGeom prst="ellipse">
              <a:avLst/>
            </a:prstGeom>
            <a:solidFill>
              <a:srgbClr val="96C43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algn="ctr" defTabSz="821531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6" name="Shape 26"/>
            <p:cNvSpPr/>
            <p:nvPr/>
          </p:nvSpPr>
          <p:spPr>
            <a:xfrm>
              <a:off x="22136537" y="12109832"/>
              <a:ext cx="475849" cy="475850"/>
            </a:xfrm>
            <a:prstGeom prst="ellipse">
              <a:avLst/>
            </a:prstGeom>
            <a:solidFill>
              <a:srgbClr val="96C43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algn="ctr" defTabSz="821531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>
              <a:off x="22668979" y="12109832"/>
              <a:ext cx="475849" cy="475850"/>
            </a:xfrm>
            <a:prstGeom prst="ellipse">
              <a:avLst/>
            </a:prstGeom>
            <a:solidFill>
              <a:srgbClr val="96C43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algn="ctr" defTabSz="821531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8" name="Shape 28"/>
            <p:cNvSpPr/>
            <p:nvPr/>
          </p:nvSpPr>
          <p:spPr>
            <a:xfrm>
              <a:off x="21706388" y="12239643"/>
              <a:ext cx="271267" cy="216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37" y="5082"/>
                  </a:moveTo>
                  <a:cubicBezTo>
                    <a:pt x="19237" y="5506"/>
                    <a:pt x="19237" y="5929"/>
                    <a:pt x="19237" y="5929"/>
                  </a:cubicBezTo>
                  <a:cubicBezTo>
                    <a:pt x="19237" y="13129"/>
                    <a:pt x="14850" y="21600"/>
                    <a:pt x="6750" y="21600"/>
                  </a:cubicBezTo>
                  <a:cubicBezTo>
                    <a:pt x="4388" y="21600"/>
                    <a:pt x="2025" y="20753"/>
                    <a:pt x="0" y="19059"/>
                  </a:cubicBezTo>
                  <a:cubicBezTo>
                    <a:pt x="338" y="19059"/>
                    <a:pt x="675" y="19059"/>
                    <a:pt x="1013" y="19059"/>
                  </a:cubicBezTo>
                  <a:cubicBezTo>
                    <a:pt x="3038" y="19059"/>
                    <a:pt x="5063" y="18212"/>
                    <a:pt x="6413" y="16941"/>
                  </a:cubicBezTo>
                  <a:cubicBezTo>
                    <a:pt x="4725" y="16941"/>
                    <a:pt x="3038" y="15247"/>
                    <a:pt x="2363" y="13129"/>
                  </a:cubicBezTo>
                  <a:cubicBezTo>
                    <a:pt x="2700" y="13129"/>
                    <a:pt x="3038" y="13129"/>
                    <a:pt x="3375" y="13129"/>
                  </a:cubicBezTo>
                  <a:cubicBezTo>
                    <a:pt x="3713" y="13129"/>
                    <a:pt x="4050" y="13129"/>
                    <a:pt x="4388" y="13129"/>
                  </a:cubicBezTo>
                  <a:cubicBezTo>
                    <a:pt x="2363" y="12282"/>
                    <a:pt x="1013" y="10165"/>
                    <a:pt x="1013" y="7624"/>
                  </a:cubicBezTo>
                  <a:cubicBezTo>
                    <a:pt x="1013" y="7624"/>
                    <a:pt x="1013" y="7624"/>
                    <a:pt x="1013" y="7624"/>
                  </a:cubicBezTo>
                  <a:cubicBezTo>
                    <a:pt x="1688" y="8047"/>
                    <a:pt x="2363" y="8047"/>
                    <a:pt x="3038" y="8047"/>
                  </a:cubicBezTo>
                  <a:cubicBezTo>
                    <a:pt x="1688" y="7200"/>
                    <a:pt x="1013" y="5506"/>
                    <a:pt x="1013" y="3812"/>
                  </a:cubicBezTo>
                  <a:cubicBezTo>
                    <a:pt x="1013" y="2541"/>
                    <a:pt x="1350" y="1694"/>
                    <a:pt x="1688" y="847"/>
                  </a:cubicBezTo>
                  <a:cubicBezTo>
                    <a:pt x="3713" y="4235"/>
                    <a:pt x="7088" y="6353"/>
                    <a:pt x="10463" y="6776"/>
                  </a:cubicBezTo>
                  <a:cubicBezTo>
                    <a:pt x="10463" y="6353"/>
                    <a:pt x="10463" y="5929"/>
                    <a:pt x="10463" y="5506"/>
                  </a:cubicBezTo>
                  <a:cubicBezTo>
                    <a:pt x="10463" y="2118"/>
                    <a:pt x="12487" y="0"/>
                    <a:pt x="14850" y="0"/>
                  </a:cubicBezTo>
                  <a:cubicBezTo>
                    <a:pt x="16200" y="0"/>
                    <a:pt x="17212" y="424"/>
                    <a:pt x="18225" y="1694"/>
                  </a:cubicBezTo>
                  <a:cubicBezTo>
                    <a:pt x="18900" y="1271"/>
                    <a:pt x="19912" y="847"/>
                    <a:pt x="20925" y="424"/>
                  </a:cubicBezTo>
                  <a:cubicBezTo>
                    <a:pt x="20587" y="1694"/>
                    <a:pt x="19912" y="2541"/>
                    <a:pt x="18900" y="3388"/>
                  </a:cubicBezTo>
                  <a:cubicBezTo>
                    <a:pt x="19912" y="2965"/>
                    <a:pt x="20587" y="2965"/>
                    <a:pt x="21600" y="2541"/>
                  </a:cubicBezTo>
                  <a:cubicBezTo>
                    <a:pt x="20925" y="3388"/>
                    <a:pt x="20250" y="4659"/>
                    <a:pt x="19237" y="5082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45719" rIns="45719"/>
            <a:lstStyle/>
            <a:p>
              <a:pPr defTabSz="45720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9" name="Shape 29"/>
            <p:cNvSpPr/>
            <p:nvPr/>
          </p:nvSpPr>
          <p:spPr>
            <a:xfrm>
              <a:off x="21234883" y="12205244"/>
              <a:ext cx="149394" cy="285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546"/>
                  </a:moveTo>
                  <a:cubicBezTo>
                    <a:pt x="17897" y="3546"/>
                    <a:pt x="17897" y="3546"/>
                    <a:pt x="17897" y="3546"/>
                  </a:cubicBezTo>
                  <a:cubicBezTo>
                    <a:pt x="14811" y="3546"/>
                    <a:pt x="14194" y="4513"/>
                    <a:pt x="14194" y="5481"/>
                  </a:cubicBezTo>
                  <a:cubicBezTo>
                    <a:pt x="14194" y="8060"/>
                    <a:pt x="14194" y="8060"/>
                    <a:pt x="14194" y="8060"/>
                  </a:cubicBezTo>
                  <a:cubicBezTo>
                    <a:pt x="21600" y="8060"/>
                    <a:pt x="21600" y="8060"/>
                    <a:pt x="21600" y="8060"/>
                  </a:cubicBezTo>
                  <a:cubicBezTo>
                    <a:pt x="20366" y="11928"/>
                    <a:pt x="20366" y="11928"/>
                    <a:pt x="20366" y="11928"/>
                  </a:cubicBezTo>
                  <a:cubicBezTo>
                    <a:pt x="14194" y="11928"/>
                    <a:pt x="14194" y="11928"/>
                    <a:pt x="14194" y="11928"/>
                  </a:cubicBezTo>
                  <a:cubicBezTo>
                    <a:pt x="14194" y="21600"/>
                    <a:pt x="14194" y="21600"/>
                    <a:pt x="14194" y="21600"/>
                  </a:cubicBezTo>
                  <a:cubicBezTo>
                    <a:pt x="6789" y="21600"/>
                    <a:pt x="6789" y="21600"/>
                    <a:pt x="6789" y="21600"/>
                  </a:cubicBezTo>
                  <a:cubicBezTo>
                    <a:pt x="6789" y="11928"/>
                    <a:pt x="6789" y="11928"/>
                    <a:pt x="6789" y="11928"/>
                  </a:cubicBezTo>
                  <a:cubicBezTo>
                    <a:pt x="0" y="11928"/>
                    <a:pt x="0" y="11928"/>
                    <a:pt x="0" y="11928"/>
                  </a:cubicBezTo>
                  <a:cubicBezTo>
                    <a:pt x="0" y="8060"/>
                    <a:pt x="0" y="8060"/>
                    <a:pt x="0" y="8060"/>
                  </a:cubicBezTo>
                  <a:cubicBezTo>
                    <a:pt x="6789" y="8060"/>
                    <a:pt x="6789" y="8060"/>
                    <a:pt x="6789" y="8060"/>
                  </a:cubicBezTo>
                  <a:cubicBezTo>
                    <a:pt x="6789" y="5158"/>
                    <a:pt x="6789" y="5158"/>
                    <a:pt x="6789" y="5158"/>
                  </a:cubicBezTo>
                  <a:cubicBezTo>
                    <a:pt x="6789" y="1934"/>
                    <a:pt x="10491" y="0"/>
                    <a:pt x="16046" y="0"/>
                  </a:cubicBezTo>
                  <a:cubicBezTo>
                    <a:pt x="18514" y="0"/>
                    <a:pt x="20983" y="322"/>
                    <a:pt x="21600" y="322"/>
                  </a:cubicBezTo>
                  <a:lnTo>
                    <a:pt x="21600" y="3546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45719" rIns="45719"/>
            <a:lstStyle/>
            <a:p>
              <a:pPr defTabSz="45720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0" name="Shape 30"/>
            <p:cNvSpPr/>
            <p:nvPr/>
          </p:nvSpPr>
          <p:spPr>
            <a:xfrm>
              <a:off x="22290065" y="12214294"/>
              <a:ext cx="168792" cy="26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8900" y="1029"/>
                    <a:pt x="18900" y="1029"/>
                    <a:pt x="18900" y="1029"/>
                  </a:cubicBezTo>
                  <a:cubicBezTo>
                    <a:pt x="16200" y="1029"/>
                    <a:pt x="16200" y="1029"/>
                    <a:pt x="16200" y="1029"/>
                  </a:cubicBezTo>
                  <a:cubicBezTo>
                    <a:pt x="17820" y="2057"/>
                    <a:pt x="19440" y="3086"/>
                    <a:pt x="19440" y="4800"/>
                  </a:cubicBezTo>
                  <a:cubicBezTo>
                    <a:pt x="19440" y="8229"/>
                    <a:pt x="14580" y="8571"/>
                    <a:pt x="14580" y="10286"/>
                  </a:cubicBezTo>
                  <a:cubicBezTo>
                    <a:pt x="14580" y="12000"/>
                    <a:pt x="20520" y="12686"/>
                    <a:pt x="20520" y="16114"/>
                  </a:cubicBezTo>
                  <a:cubicBezTo>
                    <a:pt x="20520" y="17143"/>
                    <a:pt x="20520" y="17829"/>
                    <a:pt x="19980" y="18514"/>
                  </a:cubicBezTo>
                  <a:cubicBezTo>
                    <a:pt x="17820" y="20914"/>
                    <a:pt x="12960" y="21600"/>
                    <a:pt x="9180" y="21600"/>
                  </a:cubicBezTo>
                  <a:cubicBezTo>
                    <a:pt x="6480" y="21600"/>
                    <a:pt x="2700" y="20914"/>
                    <a:pt x="540" y="19200"/>
                  </a:cubicBezTo>
                  <a:cubicBezTo>
                    <a:pt x="0" y="18857"/>
                    <a:pt x="0" y="18171"/>
                    <a:pt x="0" y="17486"/>
                  </a:cubicBezTo>
                  <a:cubicBezTo>
                    <a:pt x="0" y="16114"/>
                    <a:pt x="1620" y="14743"/>
                    <a:pt x="3240" y="14057"/>
                  </a:cubicBezTo>
                  <a:cubicBezTo>
                    <a:pt x="5940" y="13029"/>
                    <a:pt x="8640" y="13029"/>
                    <a:pt x="11340" y="12686"/>
                  </a:cubicBezTo>
                  <a:cubicBezTo>
                    <a:pt x="10800" y="12000"/>
                    <a:pt x="10260" y="11657"/>
                    <a:pt x="10260" y="10971"/>
                  </a:cubicBezTo>
                  <a:cubicBezTo>
                    <a:pt x="10260" y="10286"/>
                    <a:pt x="10260" y="9943"/>
                    <a:pt x="10800" y="9600"/>
                  </a:cubicBezTo>
                  <a:cubicBezTo>
                    <a:pt x="10260" y="9943"/>
                    <a:pt x="9720" y="9943"/>
                    <a:pt x="9180" y="9943"/>
                  </a:cubicBezTo>
                  <a:cubicBezTo>
                    <a:pt x="5400" y="9943"/>
                    <a:pt x="2160" y="7886"/>
                    <a:pt x="2160" y="5486"/>
                  </a:cubicBezTo>
                  <a:cubicBezTo>
                    <a:pt x="2160" y="3771"/>
                    <a:pt x="3240" y="2400"/>
                    <a:pt x="4860" y="1714"/>
                  </a:cubicBezTo>
                  <a:cubicBezTo>
                    <a:pt x="7020" y="343"/>
                    <a:pt x="10260" y="0"/>
                    <a:pt x="12960" y="0"/>
                  </a:cubicBezTo>
                  <a:lnTo>
                    <a:pt x="21600" y="0"/>
                  </a:lnTo>
                  <a:close/>
                  <a:moveTo>
                    <a:pt x="12960" y="13714"/>
                  </a:moveTo>
                  <a:cubicBezTo>
                    <a:pt x="12960" y="13714"/>
                    <a:pt x="12420" y="13714"/>
                    <a:pt x="11880" y="13714"/>
                  </a:cubicBezTo>
                  <a:cubicBezTo>
                    <a:pt x="8640" y="13714"/>
                    <a:pt x="3780" y="14400"/>
                    <a:pt x="3780" y="16800"/>
                  </a:cubicBezTo>
                  <a:cubicBezTo>
                    <a:pt x="3780" y="19543"/>
                    <a:pt x="8100" y="20229"/>
                    <a:pt x="11340" y="20229"/>
                  </a:cubicBezTo>
                  <a:cubicBezTo>
                    <a:pt x="14580" y="20229"/>
                    <a:pt x="17820" y="19543"/>
                    <a:pt x="17820" y="17486"/>
                  </a:cubicBezTo>
                  <a:cubicBezTo>
                    <a:pt x="17820" y="15429"/>
                    <a:pt x="15120" y="14400"/>
                    <a:pt x="12960" y="13714"/>
                  </a:cubicBezTo>
                  <a:close/>
                  <a:moveTo>
                    <a:pt x="9720" y="1029"/>
                  </a:moveTo>
                  <a:cubicBezTo>
                    <a:pt x="8640" y="1029"/>
                    <a:pt x="7560" y="1371"/>
                    <a:pt x="7020" y="2057"/>
                  </a:cubicBezTo>
                  <a:cubicBezTo>
                    <a:pt x="5940" y="2400"/>
                    <a:pt x="5940" y="3086"/>
                    <a:pt x="5940" y="4114"/>
                  </a:cubicBezTo>
                  <a:cubicBezTo>
                    <a:pt x="5940" y="5829"/>
                    <a:pt x="7560" y="8914"/>
                    <a:pt x="11340" y="8914"/>
                  </a:cubicBezTo>
                  <a:cubicBezTo>
                    <a:pt x="12420" y="8914"/>
                    <a:pt x="13500" y="8571"/>
                    <a:pt x="14580" y="8229"/>
                  </a:cubicBezTo>
                  <a:cubicBezTo>
                    <a:pt x="15120" y="7543"/>
                    <a:pt x="15660" y="6857"/>
                    <a:pt x="15660" y="6171"/>
                  </a:cubicBezTo>
                  <a:cubicBezTo>
                    <a:pt x="15660" y="4114"/>
                    <a:pt x="13500" y="1029"/>
                    <a:pt x="9720" y="1029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45719" rIns="45719"/>
            <a:lstStyle/>
            <a:p>
              <a:pPr defTabSz="45720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1" name="Shape 31"/>
            <p:cNvSpPr/>
            <p:nvPr/>
          </p:nvSpPr>
          <p:spPr>
            <a:xfrm>
              <a:off x="22762644" y="12243734"/>
              <a:ext cx="288515" cy="208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82" y="18073"/>
                  </a:moveTo>
                  <a:cubicBezTo>
                    <a:pt x="20965" y="19837"/>
                    <a:pt x="20012" y="21159"/>
                    <a:pt x="18741" y="21159"/>
                  </a:cubicBezTo>
                  <a:cubicBezTo>
                    <a:pt x="16200" y="21600"/>
                    <a:pt x="13341" y="21600"/>
                    <a:pt x="10800" y="21600"/>
                  </a:cubicBezTo>
                  <a:cubicBezTo>
                    <a:pt x="7941" y="21600"/>
                    <a:pt x="5400" y="21600"/>
                    <a:pt x="2541" y="21159"/>
                  </a:cubicBezTo>
                  <a:cubicBezTo>
                    <a:pt x="1588" y="21159"/>
                    <a:pt x="635" y="19837"/>
                    <a:pt x="318" y="18073"/>
                  </a:cubicBezTo>
                  <a:cubicBezTo>
                    <a:pt x="0" y="15869"/>
                    <a:pt x="0" y="13224"/>
                    <a:pt x="0" y="11020"/>
                  </a:cubicBezTo>
                  <a:cubicBezTo>
                    <a:pt x="0" y="8376"/>
                    <a:pt x="0" y="6171"/>
                    <a:pt x="318" y="3527"/>
                  </a:cubicBezTo>
                  <a:cubicBezTo>
                    <a:pt x="635" y="2204"/>
                    <a:pt x="1588" y="882"/>
                    <a:pt x="2541" y="441"/>
                  </a:cubicBezTo>
                  <a:cubicBezTo>
                    <a:pt x="5400" y="0"/>
                    <a:pt x="7941" y="0"/>
                    <a:pt x="10800" y="0"/>
                  </a:cubicBezTo>
                  <a:cubicBezTo>
                    <a:pt x="13341" y="0"/>
                    <a:pt x="16200" y="0"/>
                    <a:pt x="18741" y="441"/>
                  </a:cubicBezTo>
                  <a:cubicBezTo>
                    <a:pt x="20012" y="882"/>
                    <a:pt x="20965" y="2204"/>
                    <a:pt x="21282" y="3527"/>
                  </a:cubicBezTo>
                  <a:cubicBezTo>
                    <a:pt x="21600" y="6171"/>
                    <a:pt x="21600" y="8376"/>
                    <a:pt x="21600" y="11020"/>
                  </a:cubicBezTo>
                  <a:cubicBezTo>
                    <a:pt x="21600" y="13224"/>
                    <a:pt x="21600" y="15869"/>
                    <a:pt x="21282" y="18073"/>
                  </a:cubicBezTo>
                  <a:close/>
                  <a:moveTo>
                    <a:pt x="14929" y="10139"/>
                  </a:moveTo>
                  <a:cubicBezTo>
                    <a:pt x="8894" y="4849"/>
                    <a:pt x="8894" y="4849"/>
                    <a:pt x="8894" y="4849"/>
                  </a:cubicBezTo>
                  <a:cubicBezTo>
                    <a:pt x="8576" y="4408"/>
                    <a:pt x="8259" y="4408"/>
                    <a:pt x="7941" y="4408"/>
                  </a:cubicBezTo>
                  <a:cubicBezTo>
                    <a:pt x="7941" y="4849"/>
                    <a:pt x="7624" y="5290"/>
                    <a:pt x="7624" y="5731"/>
                  </a:cubicBezTo>
                  <a:cubicBezTo>
                    <a:pt x="7624" y="16310"/>
                    <a:pt x="7624" y="16310"/>
                    <a:pt x="7624" y="16310"/>
                  </a:cubicBezTo>
                  <a:cubicBezTo>
                    <a:pt x="7624" y="16751"/>
                    <a:pt x="7941" y="17192"/>
                    <a:pt x="7941" y="17192"/>
                  </a:cubicBezTo>
                  <a:cubicBezTo>
                    <a:pt x="8259" y="17192"/>
                    <a:pt x="8259" y="17192"/>
                    <a:pt x="8259" y="17192"/>
                  </a:cubicBezTo>
                  <a:cubicBezTo>
                    <a:pt x="8576" y="17192"/>
                    <a:pt x="8576" y="17192"/>
                    <a:pt x="8894" y="17192"/>
                  </a:cubicBezTo>
                  <a:cubicBezTo>
                    <a:pt x="14929" y="11902"/>
                    <a:pt x="14929" y="11902"/>
                    <a:pt x="14929" y="11902"/>
                  </a:cubicBezTo>
                  <a:cubicBezTo>
                    <a:pt x="15247" y="11461"/>
                    <a:pt x="15247" y="11461"/>
                    <a:pt x="15247" y="11020"/>
                  </a:cubicBezTo>
                  <a:cubicBezTo>
                    <a:pt x="15247" y="10580"/>
                    <a:pt x="15247" y="10139"/>
                    <a:pt x="14929" y="10139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45719" rIns="45719"/>
            <a:lstStyle/>
            <a:p>
              <a:pPr defTabSz="45720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3260891" y="4153897"/>
            <a:ext cx="3160712" cy="3160713"/>
          </a:xfrm>
        </p:spPr>
        <p:txBody>
          <a:bodyPr/>
          <a:lstStyle/>
          <a:p>
            <a:endParaRPr lang="en-US"/>
          </a:p>
        </p:txBody>
      </p:sp>
      <p:sp>
        <p:nvSpPr>
          <p:cNvPr id="32" name="Рисунок 3"/>
          <p:cNvSpPr>
            <a:spLocks noGrp="1"/>
          </p:cNvSpPr>
          <p:nvPr>
            <p:ph type="pic" sz="quarter" idx="11"/>
          </p:nvPr>
        </p:nvSpPr>
        <p:spPr>
          <a:xfrm>
            <a:off x="6964211" y="4153897"/>
            <a:ext cx="3160712" cy="3160713"/>
          </a:xfrm>
        </p:spPr>
        <p:txBody>
          <a:bodyPr/>
          <a:lstStyle/>
          <a:p>
            <a:endParaRPr lang="en-US"/>
          </a:p>
        </p:txBody>
      </p:sp>
      <p:sp>
        <p:nvSpPr>
          <p:cNvPr id="33" name="Рисунок 3"/>
          <p:cNvSpPr>
            <a:spLocks noGrp="1"/>
          </p:cNvSpPr>
          <p:nvPr>
            <p:ph type="pic" sz="quarter" idx="12"/>
          </p:nvPr>
        </p:nvSpPr>
        <p:spPr>
          <a:xfrm>
            <a:off x="10667531" y="4153897"/>
            <a:ext cx="3160712" cy="3160713"/>
          </a:xfrm>
        </p:spPr>
        <p:txBody>
          <a:bodyPr/>
          <a:lstStyle/>
          <a:p>
            <a:endParaRPr lang="en-US"/>
          </a:p>
        </p:txBody>
      </p:sp>
      <p:sp>
        <p:nvSpPr>
          <p:cNvPr id="34" name="Рисунок 3"/>
          <p:cNvSpPr>
            <a:spLocks noGrp="1"/>
          </p:cNvSpPr>
          <p:nvPr>
            <p:ph type="pic" sz="quarter" idx="13"/>
          </p:nvPr>
        </p:nvSpPr>
        <p:spPr>
          <a:xfrm>
            <a:off x="18074171" y="4153897"/>
            <a:ext cx="3160712" cy="3160713"/>
          </a:xfrm>
        </p:spPr>
        <p:txBody>
          <a:bodyPr/>
          <a:lstStyle/>
          <a:p>
            <a:endParaRPr lang="en-US"/>
          </a:p>
        </p:txBody>
      </p:sp>
      <p:sp>
        <p:nvSpPr>
          <p:cNvPr id="35" name="Рисунок 3"/>
          <p:cNvSpPr>
            <a:spLocks noGrp="1"/>
          </p:cNvSpPr>
          <p:nvPr>
            <p:ph type="pic" sz="quarter" idx="14"/>
          </p:nvPr>
        </p:nvSpPr>
        <p:spPr>
          <a:xfrm>
            <a:off x="14370851" y="4153897"/>
            <a:ext cx="3160712" cy="316071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5550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1856957" y="12013785"/>
            <a:ext cx="2486026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Raleway SemiBold"/>
                <a:ea typeface="Raleway SemiBold"/>
                <a:cs typeface="Raleway SemiBold"/>
                <a:sym typeface="Raleway SemiBold"/>
                <a:hlinkClick r:id="rId2"/>
              </a:defRPr>
            </a:lvl1pPr>
          </a:lstStyle>
          <a:p>
            <a:r>
              <a:rPr>
                <a:hlinkClick r:id="rId2"/>
              </a:rPr>
              <a:t>WWW.SITE2MAX.PRO</a:t>
            </a:r>
          </a:p>
        </p:txBody>
      </p:sp>
      <p:sp>
        <p:nvSpPr>
          <p:cNvPr id="12" name="Shape 12"/>
          <p:cNvSpPr/>
          <p:nvPr/>
        </p:nvSpPr>
        <p:spPr>
          <a:xfrm>
            <a:off x="1854141" y="12329660"/>
            <a:ext cx="5766164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latin typeface="Raleway Regular"/>
                <a:ea typeface="Raleway Regular"/>
                <a:cs typeface="Raleway Regular"/>
                <a:sym typeface="Raleway Regular"/>
              </a:defRPr>
            </a:lvl1pPr>
          </a:lstStyle>
          <a:p>
            <a:r>
              <a:t>Free PowerPoint &amp; KeyNote Templates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149692" y="12098516"/>
            <a:ext cx="591162" cy="508659"/>
            <a:chOff x="0" y="0"/>
            <a:chExt cx="591161" cy="508657"/>
          </a:xfrm>
        </p:grpSpPr>
        <p:sp>
          <p:nvSpPr>
            <p:cNvPr id="13" name="Shape 13"/>
            <p:cNvSpPr/>
            <p:nvPr/>
          </p:nvSpPr>
          <p:spPr>
            <a:xfrm>
              <a:off x="1493" y="0"/>
              <a:ext cx="157323" cy="152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1" h="21445" extrusionOk="0">
                  <a:moveTo>
                    <a:pt x="76" y="20289"/>
                  </a:moveTo>
                  <a:lnTo>
                    <a:pt x="0" y="1360"/>
                  </a:lnTo>
                  <a:cubicBezTo>
                    <a:pt x="-10" y="1007"/>
                    <a:pt x="120" y="664"/>
                    <a:pt x="360" y="410"/>
                  </a:cubicBezTo>
                  <a:cubicBezTo>
                    <a:pt x="733" y="16"/>
                    <a:pt x="1302" y="-107"/>
                    <a:pt x="1798" y="98"/>
                  </a:cubicBezTo>
                  <a:lnTo>
                    <a:pt x="20652" y="7385"/>
                  </a:lnTo>
                  <a:cubicBezTo>
                    <a:pt x="20896" y="7491"/>
                    <a:pt x="21105" y="7652"/>
                    <a:pt x="21269" y="7853"/>
                  </a:cubicBezTo>
                  <a:cubicBezTo>
                    <a:pt x="21398" y="8010"/>
                    <a:pt x="21500" y="8195"/>
                    <a:pt x="21541" y="8404"/>
                  </a:cubicBezTo>
                  <a:cubicBezTo>
                    <a:pt x="21590" y="8654"/>
                    <a:pt x="21546" y="8905"/>
                    <a:pt x="21446" y="9124"/>
                  </a:cubicBezTo>
                  <a:cubicBezTo>
                    <a:pt x="21331" y="9377"/>
                    <a:pt x="21139" y="9593"/>
                    <a:pt x="20887" y="9735"/>
                  </a:cubicBezTo>
                  <a:lnTo>
                    <a:pt x="1482" y="21324"/>
                  </a:lnTo>
                  <a:cubicBezTo>
                    <a:pt x="1182" y="21493"/>
                    <a:pt x="817" y="21484"/>
                    <a:pt x="525" y="21302"/>
                  </a:cubicBezTo>
                  <a:cubicBezTo>
                    <a:pt x="187" y="21090"/>
                    <a:pt x="9" y="20689"/>
                    <a:pt x="76" y="20289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>
              <a:off x="1168" y="173768"/>
              <a:ext cx="128123" cy="101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0967" extrusionOk="0">
                  <a:moveTo>
                    <a:pt x="14" y="12680"/>
                  </a:moveTo>
                  <a:lnTo>
                    <a:pt x="14" y="19280"/>
                  </a:lnTo>
                  <a:cubicBezTo>
                    <a:pt x="-42" y="19719"/>
                    <a:pt x="74" y="20165"/>
                    <a:pt x="324" y="20481"/>
                  </a:cubicBezTo>
                  <a:cubicBezTo>
                    <a:pt x="757" y="21028"/>
                    <a:pt x="1418" y="21061"/>
                    <a:pt x="2007" y="20838"/>
                  </a:cubicBezTo>
                  <a:cubicBezTo>
                    <a:pt x="2230" y="20754"/>
                    <a:pt x="2445" y="20636"/>
                    <a:pt x="2647" y="20485"/>
                  </a:cubicBezTo>
                  <a:lnTo>
                    <a:pt x="19339" y="8413"/>
                  </a:lnTo>
                  <a:cubicBezTo>
                    <a:pt x="21016" y="7110"/>
                    <a:pt x="21558" y="4359"/>
                    <a:pt x="20559" y="2221"/>
                  </a:cubicBezTo>
                  <a:cubicBezTo>
                    <a:pt x="19637" y="250"/>
                    <a:pt x="17688" y="-539"/>
                    <a:pt x="16025" y="386"/>
                  </a:cubicBezTo>
                  <a:lnTo>
                    <a:pt x="710" y="11183"/>
                  </a:lnTo>
                  <a:cubicBezTo>
                    <a:pt x="471" y="11359"/>
                    <a:pt x="279" y="11620"/>
                    <a:pt x="157" y="11932"/>
                  </a:cubicBezTo>
                  <a:cubicBezTo>
                    <a:pt x="66" y="12165"/>
                    <a:pt x="17" y="12421"/>
                    <a:pt x="14" y="12680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>
              <a:off x="0" y="228851"/>
              <a:ext cx="295414" cy="279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107" extrusionOk="0">
                  <a:moveTo>
                    <a:pt x="471" y="7906"/>
                  </a:moveTo>
                  <a:lnTo>
                    <a:pt x="13581" y="457"/>
                  </a:lnTo>
                  <a:cubicBezTo>
                    <a:pt x="15392" y="-487"/>
                    <a:pt x="17599" y="70"/>
                    <a:pt x="18783" y="1769"/>
                  </a:cubicBezTo>
                  <a:cubicBezTo>
                    <a:pt x="20248" y="3871"/>
                    <a:pt x="19645" y="6818"/>
                    <a:pt x="17481" y="8128"/>
                  </a:cubicBezTo>
                  <a:lnTo>
                    <a:pt x="12198" y="11071"/>
                  </a:lnTo>
                  <a:cubicBezTo>
                    <a:pt x="11994" y="11210"/>
                    <a:pt x="11865" y="11441"/>
                    <a:pt x="11851" y="11693"/>
                  </a:cubicBezTo>
                  <a:cubicBezTo>
                    <a:pt x="11835" y="11962"/>
                    <a:pt x="11951" y="12221"/>
                    <a:pt x="12160" y="12383"/>
                  </a:cubicBezTo>
                  <a:lnTo>
                    <a:pt x="19975" y="16959"/>
                  </a:lnTo>
                  <a:cubicBezTo>
                    <a:pt x="20263" y="17139"/>
                    <a:pt x="20576" y="17273"/>
                    <a:pt x="20903" y="17355"/>
                  </a:cubicBezTo>
                  <a:cubicBezTo>
                    <a:pt x="21128" y="17412"/>
                    <a:pt x="21358" y="17444"/>
                    <a:pt x="21590" y="17451"/>
                  </a:cubicBezTo>
                  <a:lnTo>
                    <a:pt x="21590" y="21105"/>
                  </a:lnTo>
                  <a:cubicBezTo>
                    <a:pt x="21408" y="21113"/>
                    <a:pt x="21226" y="21099"/>
                    <a:pt x="21048" y="21063"/>
                  </a:cubicBezTo>
                  <a:cubicBezTo>
                    <a:pt x="20857" y="21025"/>
                    <a:pt x="20672" y="20963"/>
                    <a:pt x="20492" y="20889"/>
                  </a:cubicBezTo>
                  <a:cubicBezTo>
                    <a:pt x="20290" y="20804"/>
                    <a:pt x="20093" y="20703"/>
                    <a:pt x="19905" y="20586"/>
                  </a:cubicBezTo>
                  <a:lnTo>
                    <a:pt x="421" y="9395"/>
                  </a:lnTo>
                  <a:cubicBezTo>
                    <a:pt x="169" y="9255"/>
                    <a:pt x="9" y="8988"/>
                    <a:pt x="0" y="8693"/>
                  </a:cubicBezTo>
                  <a:cubicBezTo>
                    <a:pt x="-10" y="8357"/>
                    <a:pt x="175" y="8047"/>
                    <a:pt x="471" y="7906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6" name="Shape 16"/>
            <p:cNvSpPr/>
            <p:nvPr/>
          </p:nvSpPr>
          <p:spPr>
            <a:xfrm>
              <a:off x="189045" y="262322"/>
              <a:ext cx="45114" cy="45114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7" name="Shape 17"/>
            <p:cNvSpPr/>
            <p:nvPr/>
          </p:nvSpPr>
          <p:spPr>
            <a:xfrm>
              <a:off x="207835" y="56337"/>
              <a:ext cx="173029" cy="50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0" h="21513" extrusionOk="0">
                  <a:moveTo>
                    <a:pt x="675" y="0"/>
                  </a:moveTo>
                  <a:cubicBezTo>
                    <a:pt x="421" y="21"/>
                    <a:pt x="190" y="524"/>
                    <a:pt x="77" y="1306"/>
                  </a:cubicBezTo>
                  <a:cubicBezTo>
                    <a:pt x="-114" y="2623"/>
                    <a:pt x="64" y="4217"/>
                    <a:pt x="462" y="4762"/>
                  </a:cubicBezTo>
                  <a:lnTo>
                    <a:pt x="9181" y="20142"/>
                  </a:lnTo>
                  <a:cubicBezTo>
                    <a:pt x="9676" y="21045"/>
                    <a:pt x="10229" y="21516"/>
                    <a:pt x="10790" y="21513"/>
                  </a:cubicBezTo>
                  <a:cubicBezTo>
                    <a:pt x="11347" y="21509"/>
                    <a:pt x="11895" y="21039"/>
                    <a:pt x="12387" y="20142"/>
                  </a:cubicBezTo>
                  <a:lnTo>
                    <a:pt x="20939" y="4999"/>
                  </a:lnTo>
                  <a:cubicBezTo>
                    <a:pt x="21290" y="4534"/>
                    <a:pt x="21486" y="3254"/>
                    <a:pt x="21399" y="2003"/>
                  </a:cubicBezTo>
                  <a:cubicBezTo>
                    <a:pt x="21313" y="755"/>
                    <a:pt x="20971" y="-84"/>
                    <a:pt x="20598" y="36"/>
                  </a:cubicBezTo>
                  <a:lnTo>
                    <a:pt x="675" y="0"/>
                  </a:ln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8" name="Shape 18"/>
            <p:cNvSpPr/>
            <p:nvPr/>
          </p:nvSpPr>
          <p:spPr>
            <a:xfrm>
              <a:off x="255606" y="392618"/>
              <a:ext cx="78502" cy="31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540" extrusionOk="0">
                  <a:moveTo>
                    <a:pt x="1655" y="0"/>
                  </a:moveTo>
                  <a:lnTo>
                    <a:pt x="19650" y="0"/>
                  </a:lnTo>
                  <a:cubicBezTo>
                    <a:pt x="20512" y="239"/>
                    <a:pt x="21199" y="1904"/>
                    <a:pt x="21313" y="4037"/>
                  </a:cubicBezTo>
                  <a:cubicBezTo>
                    <a:pt x="21412" y="5877"/>
                    <a:pt x="21056" y="7685"/>
                    <a:pt x="20410" y="8623"/>
                  </a:cubicBezTo>
                  <a:lnTo>
                    <a:pt x="12944" y="20137"/>
                  </a:lnTo>
                  <a:cubicBezTo>
                    <a:pt x="12358" y="20996"/>
                    <a:pt x="11696" y="21476"/>
                    <a:pt x="11016" y="21534"/>
                  </a:cubicBezTo>
                  <a:cubicBezTo>
                    <a:pt x="10241" y="21600"/>
                    <a:pt x="9474" y="21115"/>
                    <a:pt x="8806" y="20137"/>
                  </a:cubicBezTo>
                  <a:lnTo>
                    <a:pt x="959" y="8655"/>
                  </a:lnTo>
                  <a:cubicBezTo>
                    <a:pt x="174" y="7554"/>
                    <a:pt x="-188" y="5229"/>
                    <a:pt x="96" y="3106"/>
                  </a:cubicBezTo>
                  <a:cubicBezTo>
                    <a:pt x="324" y="1400"/>
                    <a:pt x="934" y="184"/>
                    <a:pt x="1655" y="0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9" name="Shape 19"/>
            <p:cNvSpPr/>
            <p:nvPr/>
          </p:nvSpPr>
          <p:spPr>
            <a:xfrm>
              <a:off x="462326" y="173764"/>
              <a:ext cx="128122" cy="101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0967" extrusionOk="0">
                  <a:moveTo>
                    <a:pt x="21045" y="12680"/>
                  </a:moveTo>
                  <a:lnTo>
                    <a:pt x="21045" y="19280"/>
                  </a:lnTo>
                  <a:cubicBezTo>
                    <a:pt x="21101" y="19719"/>
                    <a:pt x="20985" y="20165"/>
                    <a:pt x="20735" y="20481"/>
                  </a:cubicBezTo>
                  <a:cubicBezTo>
                    <a:pt x="20302" y="21028"/>
                    <a:pt x="19641" y="21061"/>
                    <a:pt x="19052" y="20838"/>
                  </a:cubicBezTo>
                  <a:cubicBezTo>
                    <a:pt x="18829" y="20754"/>
                    <a:pt x="18614" y="20636"/>
                    <a:pt x="18412" y="20485"/>
                  </a:cubicBezTo>
                  <a:lnTo>
                    <a:pt x="1720" y="8413"/>
                  </a:lnTo>
                  <a:cubicBezTo>
                    <a:pt x="43" y="7110"/>
                    <a:pt x="-499" y="4359"/>
                    <a:pt x="500" y="2221"/>
                  </a:cubicBezTo>
                  <a:cubicBezTo>
                    <a:pt x="1422" y="250"/>
                    <a:pt x="3371" y="-539"/>
                    <a:pt x="5034" y="386"/>
                  </a:cubicBezTo>
                  <a:lnTo>
                    <a:pt x="20349" y="11183"/>
                  </a:lnTo>
                  <a:cubicBezTo>
                    <a:pt x="20588" y="11359"/>
                    <a:pt x="20780" y="11620"/>
                    <a:pt x="20902" y="11932"/>
                  </a:cubicBezTo>
                  <a:cubicBezTo>
                    <a:pt x="20993" y="12165"/>
                    <a:pt x="21042" y="12421"/>
                    <a:pt x="21045" y="12680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>
              <a:off x="433839" y="0"/>
              <a:ext cx="157323" cy="152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1" h="21445" extrusionOk="0">
                  <a:moveTo>
                    <a:pt x="21485" y="20289"/>
                  </a:moveTo>
                  <a:lnTo>
                    <a:pt x="21561" y="1360"/>
                  </a:lnTo>
                  <a:cubicBezTo>
                    <a:pt x="21571" y="1007"/>
                    <a:pt x="21441" y="664"/>
                    <a:pt x="21201" y="410"/>
                  </a:cubicBezTo>
                  <a:cubicBezTo>
                    <a:pt x="20828" y="16"/>
                    <a:pt x="20259" y="-107"/>
                    <a:pt x="19763" y="98"/>
                  </a:cubicBezTo>
                  <a:lnTo>
                    <a:pt x="909" y="7385"/>
                  </a:lnTo>
                  <a:cubicBezTo>
                    <a:pt x="665" y="7491"/>
                    <a:pt x="456" y="7652"/>
                    <a:pt x="292" y="7853"/>
                  </a:cubicBezTo>
                  <a:cubicBezTo>
                    <a:pt x="163" y="8010"/>
                    <a:pt x="61" y="8195"/>
                    <a:pt x="20" y="8404"/>
                  </a:cubicBezTo>
                  <a:cubicBezTo>
                    <a:pt x="-29" y="8654"/>
                    <a:pt x="15" y="8905"/>
                    <a:pt x="115" y="9124"/>
                  </a:cubicBezTo>
                  <a:cubicBezTo>
                    <a:pt x="230" y="9377"/>
                    <a:pt x="422" y="9593"/>
                    <a:pt x="674" y="9735"/>
                  </a:cubicBezTo>
                  <a:lnTo>
                    <a:pt x="20079" y="21324"/>
                  </a:lnTo>
                  <a:cubicBezTo>
                    <a:pt x="20379" y="21493"/>
                    <a:pt x="20744" y="21484"/>
                    <a:pt x="21036" y="21302"/>
                  </a:cubicBezTo>
                  <a:cubicBezTo>
                    <a:pt x="21374" y="21090"/>
                    <a:pt x="21552" y="20689"/>
                    <a:pt x="21485" y="20289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>
              <a:off x="293590" y="228849"/>
              <a:ext cx="295414" cy="279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107" extrusionOk="0">
                  <a:moveTo>
                    <a:pt x="21119" y="7906"/>
                  </a:moveTo>
                  <a:lnTo>
                    <a:pt x="8009" y="457"/>
                  </a:lnTo>
                  <a:cubicBezTo>
                    <a:pt x="6198" y="-487"/>
                    <a:pt x="3991" y="70"/>
                    <a:pt x="2807" y="1769"/>
                  </a:cubicBezTo>
                  <a:cubicBezTo>
                    <a:pt x="1342" y="3871"/>
                    <a:pt x="1945" y="6818"/>
                    <a:pt x="4109" y="8128"/>
                  </a:cubicBezTo>
                  <a:lnTo>
                    <a:pt x="9392" y="11071"/>
                  </a:lnTo>
                  <a:cubicBezTo>
                    <a:pt x="9596" y="11210"/>
                    <a:pt x="9725" y="11441"/>
                    <a:pt x="9739" y="11693"/>
                  </a:cubicBezTo>
                  <a:cubicBezTo>
                    <a:pt x="9755" y="11962"/>
                    <a:pt x="9639" y="12221"/>
                    <a:pt x="9430" y="12383"/>
                  </a:cubicBezTo>
                  <a:lnTo>
                    <a:pt x="1615" y="16959"/>
                  </a:lnTo>
                  <a:cubicBezTo>
                    <a:pt x="1327" y="17139"/>
                    <a:pt x="1014" y="17273"/>
                    <a:pt x="687" y="17355"/>
                  </a:cubicBezTo>
                  <a:cubicBezTo>
                    <a:pt x="462" y="17412"/>
                    <a:pt x="232" y="17444"/>
                    <a:pt x="0" y="17451"/>
                  </a:cubicBezTo>
                  <a:lnTo>
                    <a:pt x="0" y="21105"/>
                  </a:lnTo>
                  <a:cubicBezTo>
                    <a:pt x="182" y="21113"/>
                    <a:pt x="364" y="21099"/>
                    <a:pt x="542" y="21063"/>
                  </a:cubicBezTo>
                  <a:cubicBezTo>
                    <a:pt x="733" y="21025"/>
                    <a:pt x="918" y="20963"/>
                    <a:pt x="1098" y="20889"/>
                  </a:cubicBezTo>
                  <a:cubicBezTo>
                    <a:pt x="1300" y="20804"/>
                    <a:pt x="1497" y="20703"/>
                    <a:pt x="1685" y="20586"/>
                  </a:cubicBezTo>
                  <a:lnTo>
                    <a:pt x="21169" y="9395"/>
                  </a:lnTo>
                  <a:cubicBezTo>
                    <a:pt x="21421" y="9255"/>
                    <a:pt x="21581" y="8988"/>
                    <a:pt x="21590" y="8693"/>
                  </a:cubicBezTo>
                  <a:cubicBezTo>
                    <a:pt x="21600" y="8357"/>
                    <a:pt x="21415" y="8047"/>
                    <a:pt x="21119" y="7906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2" name="Shape 22"/>
            <p:cNvSpPr/>
            <p:nvPr/>
          </p:nvSpPr>
          <p:spPr>
            <a:xfrm>
              <a:off x="354848" y="262322"/>
              <a:ext cx="45114" cy="45114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grpSp>
        <p:nvGrpSpPr>
          <p:cNvPr id="2" name="Группа 1"/>
          <p:cNvGrpSpPr/>
          <p:nvPr userDrawn="1"/>
        </p:nvGrpSpPr>
        <p:grpSpPr>
          <a:xfrm>
            <a:off x="21071656" y="12109832"/>
            <a:ext cx="2073172" cy="475850"/>
            <a:chOff x="21071656" y="12109832"/>
            <a:chExt cx="2073172" cy="475850"/>
          </a:xfrm>
        </p:grpSpPr>
        <p:sp>
          <p:nvSpPr>
            <p:cNvPr id="24" name="Shape 24"/>
            <p:cNvSpPr/>
            <p:nvPr/>
          </p:nvSpPr>
          <p:spPr>
            <a:xfrm>
              <a:off x="21071656" y="12109832"/>
              <a:ext cx="475849" cy="475850"/>
            </a:xfrm>
            <a:prstGeom prst="ellipse">
              <a:avLst/>
            </a:prstGeom>
            <a:solidFill>
              <a:srgbClr val="96C43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algn="ctr" defTabSz="821531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>
              <a:off x="21604096" y="12109832"/>
              <a:ext cx="475850" cy="475850"/>
            </a:xfrm>
            <a:prstGeom prst="ellipse">
              <a:avLst/>
            </a:prstGeom>
            <a:solidFill>
              <a:srgbClr val="96C43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algn="ctr" defTabSz="821531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6" name="Shape 26"/>
            <p:cNvSpPr/>
            <p:nvPr/>
          </p:nvSpPr>
          <p:spPr>
            <a:xfrm>
              <a:off x="22136537" y="12109832"/>
              <a:ext cx="475849" cy="475850"/>
            </a:xfrm>
            <a:prstGeom prst="ellipse">
              <a:avLst/>
            </a:prstGeom>
            <a:solidFill>
              <a:srgbClr val="96C43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algn="ctr" defTabSz="821531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>
              <a:off x="22668979" y="12109832"/>
              <a:ext cx="475849" cy="475850"/>
            </a:xfrm>
            <a:prstGeom prst="ellipse">
              <a:avLst/>
            </a:prstGeom>
            <a:solidFill>
              <a:srgbClr val="96C43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algn="ctr" defTabSz="821531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8" name="Shape 28"/>
            <p:cNvSpPr/>
            <p:nvPr/>
          </p:nvSpPr>
          <p:spPr>
            <a:xfrm>
              <a:off x="21706388" y="12239643"/>
              <a:ext cx="271267" cy="216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37" y="5082"/>
                  </a:moveTo>
                  <a:cubicBezTo>
                    <a:pt x="19237" y="5506"/>
                    <a:pt x="19237" y="5929"/>
                    <a:pt x="19237" y="5929"/>
                  </a:cubicBezTo>
                  <a:cubicBezTo>
                    <a:pt x="19237" y="13129"/>
                    <a:pt x="14850" y="21600"/>
                    <a:pt x="6750" y="21600"/>
                  </a:cubicBezTo>
                  <a:cubicBezTo>
                    <a:pt x="4388" y="21600"/>
                    <a:pt x="2025" y="20753"/>
                    <a:pt x="0" y="19059"/>
                  </a:cubicBezTo>
                  <a:cubicBezTo>
                    <a:pt x="338" y="19059"/>
                    <a:pt x="675" y="19059"/>
                    <a:pt x="1013" y="19059"/>
                  </a:cubicBezTo>
                  <a:cubicBezTo>
                    <a:pt x="3038" y="19059"/>
                    <a:pt x="5063" y="18212"/>
                    <a:pt x="6413" y="16941"/>
                  </a:cubicBezTo>
                  <a:cubicBezTo>
                    <a:pt x="4725" y="16941"/>
                    <a:pt x="3038" y="15247"/>
                    <a:pt x="2363" y="13129"/>
                  </a:cubicBezTo>
                  <a:cubicBezTo>
                    <a:pt x="2700" y="13129"/>
                    <a:pt x="3038" y="13129"/>
                    <a:pt x="3375" y="13129"/>
                  </a:cubicBezTo>
                  <a:cubicBezTo>
                    <a:pt x="3713" y="13129"/>
                    <a:pt x="4050" y="13129"/>
                    <a:pt x="4388" y="13129"/>
                  </a:cubicBezTo>
                  <a:cubicBezTo>
                    <a:pt x="2363" y="12282"/>
                    <a:pt x="1013" y="10165"/>
                    <a:pt x="1013" y="7624"/>
                  </a:cubicBezTo>
                  <a:cubicBezTo>
                    <a:pt x="1013" y="7624"/>
                    <a:pt x="1013" y="7624"/>
                    <a:pt x="1013" y="7624"/>
                  </a:cubicBezTo>
                  <a:cubicBezTo>
                    <a:pt x="1688" y="8047"/>
                    <a:pt x="2363" y="8047"/>
                    <a:pt x="3038" y="8047"/>
                  </a:cubicBezTo>
                  <a:cubicBezTo>
                    <a:pt x="1688" y="7200"/>
                    <a:pt x="1013" y="5506"/>
                    <a:pt x="1013" y="3812"/>
                  </a:cubicBezTo>
                  <a:cubicBezTo>
                    <a:pt x="1013" y="2541"/>
                    <a:pt x="1350" y="1694"/>
                    <a:pt x="1688" y="847"/>
                  </a:cubicBezTo>
                  <a:cubicBezTo>
                    <a:pt x="3713" y="4235"/>
                    <a:pt x="7088" y="6353"/>
                    <a:pt x="10463" y="6776"/>
                  </a:cubicBezTo>
                  <a:cubicBezTo>
                    <a:pt x="10463" y="6353"/>
                    <a:pt x="10463" y="5929"/>
                    <a:pt x="10463" y="5506"/>
                  </a:cubicBezTo>
                  <a:cubicBezTo>
                    <a:pt x="10463" y="2118"/>
                    <a:pt x="12487" y="0"/>
                    <a:pt x="14850" y="0"/>
                  </a:cubicBezTo>
                  <a:cubicBezTo>
                    <a:pt x="16200" y="0"/>
                    <a:pt x="17212" y="424"/>
                    <a:pt x="18225" y="1694"/>
                  </a:cubicBezTo>
                  <a:cubicBezTo>
                    <a:pt x="18900" y="1271"/>
                    <a:pt x="19912" y="847"/>
                    <a:pt x="20925" y="424"/>
                  </a:cubicBezTo>
                  <a:cubicBezTo>
                    <a:pt x="20587" y="1694"/>
                    <a:pt x="19912" y="2541"/>
                    <a:pt x="18900" y="3388"/>
                  </a:cubicBezTo>
                  <a:cubicBezTo>
                    <a:pt x="19912" y="2965"/>
                    <a:pt x="20587" y="2965"/>
                    <a:pt x="21600" y="2541"/>
                  </a:cubicBezTo>
                  <a:cubicBezTo>
                    <a:pt x="20925" y="3388"/>
                    <a:pt x="20250" y="4659"/>
                    <a:pt x="19237" y="5082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45719" rIns="45719"/>
            <a:lstStyle/>
            <a:p>
              <a:pPr defTabSz="45720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9" name="Shape 29"/>
            <p:cNvSpPr/>
            <p:nvPr/>
          </p:nvSpPr>
          <p:spPr>
            <a:xfrm>
              <a:off x="21234883" y="12205244"/>
              <a:ext cx="149394" cy="285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546"/>
                  </a:moveTo>
                  <a:cubicBezTo>
                    <a:pt x="17897" y="3546"/>
                    <a:pt x="17897" y="3546"/>
                    <a:pt x="17897" y="3546"/>
                  </a:cubicBezTo>
                  <a:cubicBezTo>
                    <a:pt x="14811" y="3546"/>
                    <a:pt x="14194" y="4513"/>
                    <a:pt x="14194" y="5481"/>
                  </a:cubicBezTo>
                  <a:cubicBezTo>
                    <a:pt x="14194" y="8060"/>
                    <a:pt x="14194" y="8060"/>
                    <a:pt x="14194" y="8060"/>
                  </a:cubicBezTo>
                  <a:cubicBezTo>
                    <a:pt x="21600" y="8060"/>
                    <a:pt x="21600" y="8060"/>
                    <a:pt x="21600" y="8060"/>
                  </a:cubicBezTo>
                  <a:cubicBezTo>
                    <a:pt x="20366" y="11928"/>
                    <a:pt x="20366" y="11928"/>
                    <a:pt x="20366" y="11928"/>
                  </a:cubicBezTo>
                  <a:cubicBezTo>
                    <a:pt x="14194" y="11928"/>
                    <a:pt x="14194" y="11928"/>
                    <a:pt x="14194" y="11928"/>
                  </a:cubicBezTo>
                  <a:cubicBezTo>
                    <a:pt x="14194" y="21600"/>
                    <a:pt x="14194" y="21600"/>
                    <a:pt x="14194" y="21600"/>
                  </a:cubicBezTo>
                  <a:cubicBezTo>
                    <a:pt x="6789" y="21600"/>
                    <a:pt x="6789" y="21600"/>
                    <a:pt x="6789" y="21600"/>
                  </a:cubicBezTo>
                  <a:cubicBezTo>
                    <a:pt x="6789" y="11928"/>
                    <a:pt x="6789" y="11928"/>
                    <a:pt x="6789" y="11928"/>
                  </a:cubicBezTo>
                  <a:cubicBezTo>
                    <a:pt x="0" y="11928"/>
                    <a:pt x="0" y="11928"/>
                    <a:pt x="0" y="11928"/>
                  </a:cubicBezTo>
                  <a:cubicBezTo>
                    <a:pt x="0" y="8060"/>
                    <a:pt x="0" y="8060"/>
                    <a:pt x="0" y="8060"/>
                  </a:cubicBezTo>
                  <a:cubicBezTo>
                    <a:pt x="6789" y="8060"/>
                    <a:pt x="6789" y="8060"/>
                    <a:pt x="6789" y="8060"/>
                  </a:cubicBezTo>
                  <a:cubicBezTo>
                    <a:pt x="6789" y="5158"/>
                    <a:pt x="6789" y="5158"/>
                    <a:pt x="6789" y="5158"/>
                  </a:cubicBezTo>
                  <a:cubicBezTo>
                    <a:pt x="6789" y="1934"/>
                    <a:pt x="10491" y="0"/>
                    <a:pt x="16046" y="0"/>
                  </a:cubicBezTo>
                  <a:cubicBezTo>
                    <a:pt x="18514" y="0"/>
                    <a:pt x="20983" y="322"/>
                    <a:pt x="21600" y="322"/>
                  </a:cubicBezTo>
                  <a:lnTo>
                    <a:pt x="21600" y="3546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45719" rIns="45719"/>
            <a:lstStyle/>
            <a:p>
              <a:pPr defTabSz="45720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0" name="Shape 30"/>
            <p:cNvSpPr/>
            <p:nvPr/>
          </p:nvSpPr>
          <p:spPr>
            <a:xfrm>
              <a:off x="22290065" y="12214294"/>
              <a:ext cx="168792" cy="26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8900" y="1029"/>
                    <a:pt x="18900" y="1029"/>
                    <a:pt x="18900" y="1029"/>
                  </a:cubicBezTo>
                  <a:cubicBezTo>
                    <a:pt x="16200" y="1029"/>
                    <a:pt x="16200" y="1029"/>
                    <a:pt x="16200" y="1029"/>
                  </a:cubicBezTo>
                  <a:cubicBezTo>
                    <a:pt x="17820" y="2057"/>
                    <a:pt x="19440" y="3086"/>
                    <a:pt x="19440" y="4800"/>
                  </a:cubicBezTo>
                  <a:cubicBezTo>
                    <a:pt x="19440" y="8229"/>
                    <a:pt x="14580" y="8571"/>
                    <a:pt x="14580" y="10286"/>
                  </a:cubicBezTo>
                  <a:cubicBezTo>
                    <a:pt x="14580" y="12000"/>
                    <a:pt x="20520" y="12686"/>
                    <a:pt x="20520" y="16114"/>
                  </a:cubicBezTo>
                  <a:cubicBezTo>
                    <a:pt x="20520" y="17143"/>
                    <a:pt x="20520" y="17829"/>
                    <a:pt x="19980" y="18514"/>
                  </a:cubicBezTo>
                  <a:cubicBezTo>
                    <a:pt x="17820" y="20914"/>
                    <a:pt x="12960" y="21600"/>
                    <a:pt x="9180" y="21600"/>
                  </a:cubicBezTo>
                  <a:cubicBezTo>
                    <a:pt x="6480" y="21600"/>
                    <a:pt x="2700" y="20914"/>
                    <a:pt x="540" y="19200"/>
                  </a:cubicBezTo>
                  <a:cubicBezTo>
                    <a:pt x="0" y="18857"/>
                    <a:pt x="0" y="18171"/>
                    <a:pt x="0" y="17486"/>
                  </a:cubicBezTo>
                  <a:cubicBezTo>
                    <a:pt x="0" y="16114"/>
                    <a:pt x="1620" y="14743"/>
                    <a:pt x="3240" y="14057"/>
                  </a:cubicBezTo>
                  <a:cubicBezTo>
                    <a:pt x="5940" y="13029"/>
                    <a:pt x="8640" y="13029"/>
                    <a:pt x="11340" y="12686"/>
                  </a:cubicBezTo>
                  <a:cubicBezTo>
                    <a:pt x="10800" y="12000"/>
                    <a:pt x="10260" y="11657"/>
                    <a:pt x="10260" y="10971"/>
                  </a:cubicBezTo>
                  <a:cubicBezTo>
                    <a:pt x="10260" y="10286"/>
                    <a:pt x="10260" y="9943"/>
                    <a:pt x="10800" y="9600"/>
                  </a:cubicBezTo>
                  <a:cubicBezTo>
                    <a:pt x="10260" y="9943"/>
                    <a:pt x="9720" y="9943"/>
                    <a:pt x="9180" y="9943"/>
                  </a:cubicBezTo>
                  <a:cubicBezTo>
                    <a:pt x="5400" y="9943"/>
                    <a:pt x="2160" y="7886"/>
                    <a:pt x="2160" y="5486"/>
                  </a:cubicBezTo>
                  <a:cubicBezTo>
                    <a:pt x="2160" y="3771"/>
                    <a:pt x="3240" y="2400"/>
                    <a:pt x="4860" y="1714"/>
                  </a:cubicBezTo>
                  <a:cubicBezTo>
                    <a:pt x="7020" y="343"/>
                    <a:pt x="10260" y="0"/>
                    <a:pt x="12960" y="0"/>
                  </a:cubicBezTo>
                  <a:lnTo>
                    <a:pt x="21600" y="0"/>
                  </a:lnTo>
                  <a:close/>
                  <a:moveTo>
                    <a:pt x="12960" y="13714"/>
                  </a:moveTo>
                  <a:cubicBezTo>
                    <a:pt x="12960" y="13714"/>
                    <a:pt x="12420" y="13714"/>
                    <a:pt x="11880" y="13714"/>
                  </a:cubicBezTo>
                  <a:cubicBezTo>
                    <a:pt x="8640" y="13714"/>
                    <a:pt x="3780" y="14400"/>
                    <a:pt x="3780" y="16800"/>
                  </a:cubicBezTo>
                  <a:cubicBezTo>
                    <a:pt x="3780" y="19543"/>
                    <a:pt x="8100" y="20229"/>
                    <a:pt x="11340" y="20229"/>
                  </a:cubicBezTo>
                  <a:cubicBezTo>
                    <a:pt x="14580" y="20229"/>
                    <a:pt x="17820" y="19543"/>
                    <a:pt x="17820" y="17486"/>
                  </a:cubicBezTo>
                  <a:cubicBezTo>
                    <a:pt x="17820" y="15429"/>
                    <a:pt x="15120" y="14400"/>
                    <a:pt x="12960" y="13714"/>
                  </a:cubicBezTo>
                  <a:close/>
                  <a:moveTo>
                    <a:pt x="9720" y="1029"/>
                  </a:moveTo>
                  <a:cubicBezTo>
                    <a:pt x="8640" y="1029"/>
                    <a:pt x="7560" y="1371"/>
                    <a:pt x="7020" y="2057"/>
                  </a:cubicBezTo>
                  <a:cubicBezTo>
                    <a:pt x="5940" y="2400"/>
                    <a:pt x="5940" y="3086"/>
                    <a:pt x="5940" y="4114"/>
                  </a:cubicBezTo>
                  <a:cubicBezTo>
                    <a:pt x="5940" y="5829"/>
                    <a:pt x="7560" y="8914"/>
                    <a:pt x="11340" y="8914"/>
                  </a:cubicBezTo>
                  <a:cubicBezTo>
                    <a:pt x="12420" y="8914"/>
                    <a:pt x="13500" y="8571"/>
                    <a:pt x="14580" y="8229"/>
                  </a:cubicBezTo>
                  <a:cubicBezTo>
                    <a:pt x="15120" y="7543"/>
                    <a:pt x="15660" y="6857"/>
                    <a:pt x="15660" y="6171"/>
                  </a:cubicBezTo>
                  <a:cubicBezTo>
                    <a:pt x="15660" y="4114"/>
                    <a:pt x="13500" y="1029"/>
                    <a:pt x="9720" y="1029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45719" rIns="45719"/>
            <a:lstStyle/>
            <a:p>
              <a:pPr defTabSz="45720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1" name="Shape 31"/>
            <p:cNvSpPr/>
            <p:nvPr/>
          </p:nvSpPr>
          <p:spPr>
            <a:xfrm>
              <a:off x="22762644" y="12243734"/>
              <a:ext cx="288515" cy="208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82" y="18073"/>
                  </a:moveTo>
                  <a:cubicBezTo>
                    <a:pt x="20965" y="19837"/>
                    <a:pt x="20012" y="21159"/>
                    <a:pt x="18741" y="21159"/>
                  </a:cubicBezTo>
                  <a:cubicBezTo>
                    <a:pt x="16200" y="21600"/>
                    <a:pt x="13341" y="21600"/>
                    <a:pt x="10800" y="21600"/>
                  </a:cubicBezTo>
                  <a:cubicBezTo>
                    <a:pt x="7941" y="21600"/>
                    <a:pt x="5400" y="21600"/>
                    <a:pt x="2541" y="21159"/>
                  </a:cubicBezTo>
                  <a:cubicBezTo>
                    <a:pt x="1588" y="21159"/>
                    <a:pt x="635" y="19837"/>
                    <a:pt x="318" y="18073"/>
                  </a:cubicBezTo>
                  <a:cubicBezTo>
                    <a:pt x="0" y="15869"/>
                    <a:pt x="0" y="13224"/>
                    <a:pt x="0" y="11020"/>
                  </a:cubicBezTo>
                  <a:cubicBezTo>
                    <a:pt x="0" y="8376"/>
                    <a:pt x="0" y="6171"/>
                    <a:pt x="318" y="3527"/>
                  </a:cubicBezTo>
                  <a:cubicBezTo>
                    <a:pt x="635" y="2204"/>
                    <a:pt x="1588" y="882"/>
                    <a:pt x="2541" y="441"/>
                  </a:cubicBezTo>
                  <a:cubicBezTo>
                    <a:pt x="5400" y="0"/>
                    <a:pt x="7941" y="0"/>
                    <a:pt x="10800" y="0"/>
                  </a:cubicBezTo>
                  <a:cubicBezTo>
                    <a:pt x="13341" y="0"/>
                    <a:pt x="16200" y="0"/>
                    <a:pt x="18741" y="441"/>
                  </a:cubicBezTo>
                  <a:cubicBezTo>
                    <a:pt x="20012" y="882"/>
                    <a:pt x="20965" y="2204"/>
                    <a:pt x="21282" y="3527"/>
                  </a:cubicBezTo>
                  <a:cubicBezTo>
                    <a:pt x="21600" y="6171"/>
                    <a:pt x="21600" y="8376"/>
                    <a:pt x="21600" y="11020"/>
                  </a:cubicBezTo>
                  <a:cubicBezTo>
                    <a:pt x="21600" y="13224"/>
                    <a:pt x="21600" y="15869"/>
                    <a:pt x="21282" y="18073"/>
                  </a:cubicBezTo>
                  <a:close/>
                  <a:moveTo>
                    <a:pt x="14929" y="10139"/>
                  </a:moveTo>
                  <a:cubicBezTo>
                    <a:pt x="8894" y="4849"/>
                    <a:pt x="8894" y="4849"/>
                    <a:pt x="8894" y="4849"/>
                  </a:cubicBezTo>
                  <a:cubicBezTo>
                    <a:pt x="8576" y="4408"/>
                    <a:pt x="8259" y="4408"/>
                    <a:pt x="7941" y="4408"/>
                  </a:cubicBezTo>
                  <a:cubicBezTo>
                    <a:pt x="7941" y="4849"/>
                    <a:pt x="7624" y="5290"/>
                    <a:pt x="7624" y="5731"/>
                  </a:cubicBezTo>
                  <a:cubicBezTo>
                    <a:pt x="7624" y="16310"/>
                    <a:pt x="7624" y="16310"/>
                    <a:pt x="7624" y="16310"/>
                  </a:cubicBezTo>
                  <a:cubicBezTo>
                    <a:pt x="7624" y="16751"/>
                    <a:pt x="7941" y="17192"/>
                    <a:pt x="7941" y="17192"/>
                  </a:cubicBezTo>
                  <a:cubicBezTo>
                    <a:pt x="8259" y="17192"/>
                    <a:pt x="8259" y="17192"/>
                    <a:pt x="8259" y="17192"/>
                  </a:cubicBezTo>
                  <a:cubicBezTo>
                    <a:pt x="8576" y="17192"/>
                    <a:pt x="8576" y="17192"/>
                    <a:pt x="8894" y="17192"/>
                  </a:cubicBezTo>
                  <a:cubicBezTo>
                    <a:pt x="14929" y="11902"/>
                    <a:pt x="14929" y="11902"/>
                    <a:pt x="14929" y="11902"/>
                  </a:cubicBezTo>
                  <a:cubicBezTo>
                    <a:pt x="15247" y="11461"/>
                    <a:pt x="15247" y="11461"/>
                    <a:pt x="15247" y="11020"/>
                  </a:cubicBezTo>
                  <a:cubicBezTo>
                    <a:pt x="15247" y="10580"/>
                    <a:pt x="15247" y="10139"/>
                    <a:pt x="14929" y="10139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45719" rIns="45719"/>
            <a:lstStyle/>
            <a:p>
              <a:pPr defTabSz="45720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3260891" y="2743108"/>
            <a:ext cx="3160712" cy="3160713"/>
          </a:xfrm>
        </p:spPr>
        <p:txBody>
          <a:bodyPr/>
          <a:lstStyle/>
          <a:p>
            <a:endParaRPr lang="en-US"/>
          </a:p>
        </p:txBody>
      </p:sp>
      <p:sp>
        <p:nvSpPr>
          <p:cNvPr id="32" name="Рисунок 3"/>
          <p:cNvSpPr>
            <a:spLocks noGrp="1"/>
          </p:cNvSpPr>
          <p:nvPr>
            <p:ph type="pic" sz="quarter" idx="11"/>
          </p:nvPr>
        </p:nvSpPr>
        <p:spPr>
          <a:xfrm>
            <a:off x="6964211" y="2743108"/>
            <a:ext cx="3160712" cy="3160713"/>
          </a:xfrm>
        </p:spPr>
        <p:txBody>
          <a:bodyPr/>
          <a:lstStyle/>
          <a:p>
            <a:endParaRPr lang="en-US"/>
          </a:p>
        </p:txBody>
      </p:sp>
      <p:sp>
        <p:nvSpPr>
          <p:cNvPr id="33" name="Рисунок 3"/>
          <p:cNvSpPr>
            <a:spLocks noGrp="1"/>
          </p:cNvSpPr>
          <p:nvPr>
            <p:ph type="pic" sz="quarter" idx="12"/>
          </p:nvPr>
        </p:nvSpPr>
        <p:spPr>
          <a:xfrm>
            <a:off x="10667531" y="2743108"/>
            <a:ext cx="3160712" cy="3160713"/>
          </a:xfrm>
        </p:spPr>
        <p:txBody>
          <a:bodyPr/>
          <a:lstStyle/>
          <a:p>
            <a:endParaRPr lang="en-US"/>
          </a:p>
        </p:txBody>
      </p:sp>
      <p:sp>
        <p:nvSpPr>
          <p:cNvPr id="34" name="Рисунок 3"/>
          <p:cNvSpPr>
            <a:spLocks noGrp="1"/>
          </p:cNvSpPr>
          <p:nvPr>
            <p:ph type="pic" sz="quarter" idx="13"/>
          </p:nvPr>
        </p:nvSpPr>
        <p:spPr>
          <a:xfrm>
            <a:off x="18074171" y="2743108"/>
            <a:ext cx="3160712" cy="3160713"/>
          </a:xfrm>
        </p:spPr>
        <p:txBody>
          <a:bodyPr/>
          <a:lstStyle/>
          <a:p>
            <a:endParaRPr lang="en-US"/>
          </a:p>
        </p:txBody>
      </p:sp>
      <p:sp>
        <p:nvSpPr>
          <p:cNvPr id="35" name="Рисунок 3"/>
          <p:cNvSpPr>
            <a:spLocks noGrp="1"/>
          </p:cNvSpPr>
          <p:nvPr>
            <p:ph type="pic" sz="quarter" idx="14"/>
          </p:nvPr>
        </p:nvSpPr>
        <p:spPr>
          <a:xfrm>
            <a:off x="14370851" y="2743108"/>
            <a:ext cx="3160712" cy="3160713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Рисунок 3"/>
          <p:cNvSpPr>
            <a:spLocks noGrp="1"/>
          </p:cNvSpPr>
          <p:nvPr>
            <p:ph type="pic" sz="quarter" idx="15"/>
          </p:nvPr>
        </p:nvSpPr>
        <p:spPr>
          <a:xfrm>
            <a:off x="3260891" y="6386118"/>
            <a:ext cx="3160712" cy="3160713"/>
          </a:xfrm>
        </p:spPr>
        <p:txBody>
          <a:bodyPr/>
          <a:lstStyle/>
          <a:p>
            <a:endParaRPr lang="en-US"/>
          </a:p>
        </p:txBody>
      </p:sp>
      <p:sp>
        <p:nvSpPr>
          <p:cNvPr id="37" name="Рисунок 3"/>
          <p:cNvSpPr>
            <a:spLocks noGrp="1"/>
          </p:cNvSpPr>
          <p:nvPr>
            <p:ph type="pic" sz="quarter" idx="16"/>
          </p:nvPr>
        </p:nvSpPr>
        <p:spPr>
          <a:xfrm>
            <a:off x="6964211" y="6386118"/>
            <a:ext cx="3160712" cy="3160713"/>
          </a:xfrm>
        </p:spPr>
        <p:txBody>
          <a:bodyPr/>
          <a:lstStyle/>
          <a:p>
            <a:endParaRPr lang="en-US"/>
          </a:p>
        </p:txBody>
      </p:sp>
      <p:sp>
        <p:nvSpPr>
          <p:cNvPr id="38" name="Рисунок 3"/>
          <p:cNvSpPr>
            <a:spLocks noGrp="1"/>
          </p:cNvSpPr>
          <p:nvPr>
            <p:ph type="pic" sz="quarter" idx="17"/>
          </p:nvPr>
        </p:nvSpPr>
        <p:spPr>
          <a:xfrm>
            <a:off x="10667531" y="6386118"/>
            <a:ext cx="3160712" cy="3160713"/>
          </a:xfrm>
        </p:spPr>
        <p:txBody>
          <a:bodyPr/>
          <a:lstStyle/>
          <a:p>
            <a:endParaRPr lang="en-US"/>
          </a:p>
        </p:txBody>
      </p:sp>
      <p:sp>
        <p:nvSpPr>
          <p:cNvPr id="39" name="Рисунок 3"/>
          <p:cNvSpPr>
            <a:spLocks noGrp="1"/>
          </p:cNvSpPr>
          <p:nvPr>
            <p:ph type="pic" sz="quarter" idx="18"/>
          </p:nvPr>
        </p:nvSpPr>
        <p:spPr>
          <a:xfrm>
            <a:off x="18074171" y="6386118"/>
            <a:ext cx="3160712" cy="3160713"/>
          </a:xfrm>
        </p:spPr>
        <p:txBody>
          <a:bodyPr/>
          <a:lstStyle/>
          <a:p>
            <a:endParaRPr lang="en-US"/>
          </a:p>
        </p:txBody>
      </p:sp>
      <p:sp>
        <p:nvSpPr>
          <p:cNvPr id="40" name="Рисунок 3"/>
          <p:cNvSpPr>
            <a:spLocks noGrp="1"/>
          </p:cNvSpPr>
          <p:nvPr>
            <p:ph type="pic" sz="quarter" idx="19"/>
          </p:nvPr>
        </p:nvSpPr>
        <p:spPr>
          <a:xfrm>
            <a:off x="14370851" y="6386118"/>
            <a:ext cx="3160712" cy="316071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2658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hap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1856957" y="12013785"/>
            <a:ext cx="2486026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Raleway SemiBold"/>
                <a:ea typeface="Raleway SemiBold"/>
                <a:cs typeface="Raleway SemiBold"/>
                <a:sym typeface="Raleway SemiBold"/>
                <a:hlinkClick r:id="rId2"/>
              </a:defRPr>
            </a:lvl1pPr>
          </a:lstStyle>
          <a:p>
            <a:r>
              <a:rPr>
                <a:hlinkClick r:id="rId2"/>
              </a:rPr>
              <a:t>WWW.SITE2MAX.PRO</a:t>
            </a:r>
          </a:p>
        </p:txBody>
      </p:sp>
      <p:sp>
        <p:nvSpPr>
          <p:cNvPr id="12" name="Shape 12"/>
          <p:cNvSpPr/>
          <p:nvPr/>
        </p:nvSpPr>
        <p:spPr>
          <a:xfrm>
            <a:off x="1854141" y="12329660"/>
            <a:ext cx="5766164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latin typeface="Raleway Regular"/>
                <a:ea typeface="Raleway Regular"/>
                <a:cs typeface="Raleway Regular"/>
                <a:sym typeface="Raleway Regular"/>
              </a:defRPr>
            </a:lvl1pPr>
          </a:lstStyle>
          <a:p>
            <a:r>
              <a:t>Free PowerPoint &amp; KeyNote Templates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149692" y="12098516"/>
            <a:ext cx="591162" cy="508659"/>
            <a:chOff x="0" y="0"/>
            <a:chExt cx="591161" cy="508657"/>
          </a:xfrm>
        </p:grpSpPr>
        <p:sp>
          <p:nvSpPr>
            <p:cNvPr id="13" name="Shape 13"/>
            <p:cNvSpPr/>
            <p:nvPr/>
          </p:nvSpPr>
          <p:spPr>
            <a:xfrm>
              <a:off x="1493" y="0"/>
              <a:ext cx="157323" cy="152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1" h="21445" extrusionOk="0">
                  <a:moveTo>
                    <a:pt x="76" y="20289"/>
                  </a:moveTo>
                  <a:lnTo>
                    <a:pt x="0" y="1360"/>
                  </a:lnTo>
                  <a:cubicBezTo>
                    <a:pt x="-10" y="1007"/>
                    <a:pt x="120" y="664"/>
                    <a:pt x="360" y="410"/>
                  </a:cubicBezTo>
                  <a:cubicBezTo>
                    <a:pt x="733" y="16"/>
                    <a:pt x="1302" y="-107"/>
                    <a:pt x="1798" y="98"/>
                  </a:cubicBezTo>
                  <a:lnTo>
                    <a:pt x="20652" y="7385"/>
                  </a:lnTo>
                  <a:cubicBezTo>
                    <a:pt x="20896" y="7491"/>
                    <a:pt x="21105" y="7652"/>
                    <a:pt x="21269" y="7853"/>
                  </a:cubicBezTo>
                  <a:cubicBezTo>
                    <a:pt x="21398" y="8010"/>
                    <a:pt x="21500" y="8195"/>
                    <a:pt x="21541" y="8404"/>
                  </a:cubicBezTo>
                  <a:cubicBezTo>
                    <a:pt x="21590" y="8654"/>
                    <a:pt x="21546" y="8905"/>
                    <a:pt x="21446" y="9124"/>
                  </a:cubicBezTo>
                  <a:cubicBezTo>
                    <a:pt x="21331" y="9377"/>
                    <a:pt x="21139" y="9593"/>
                    <a:pt x="20887" y="9735"/>
                  </a:cubicBezTo>
                  <a:lnTo>
                    <a:pt x="1482" y="21324"/>
                  </a:lnTo>
                  <a:cubicBezTo>
                    <a:pt x="1182" y="21493"/>
                    <a:pt x="817" y="21484"/>
                    <a:pt x="525" y="21302"/>
                  </a:cubicBezTo>
                  <a:cubicBezTo>
                    <a:pt x="187" y="21090"/>
                    <a:pt x="9" y="20689"/>
                    <a:pt x="76" y="20289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>
              <a:off x="1168" y="173768"/>
              <a:ext cx="128123" cy="101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0967" extrusionOk="0">
                  <a:moveTo>
                    <a:pt x="14" y="12680"/>
                  </a:moveTo>
                  <a:lnTo>
                    <a:pt x="14" y="19280"/>
                  </a:lnTo>
                  <a:cubicBezTo>
                    <a:pt x="-42" y="19719"/>
                    <a:pt x="74" y="20165"/>
                    <a:pt x="324" y="20481"/>
                  </a:cubicBezTo>
                  <a:cubicBezTo>
                    <a:pt x="757" y="21028"/>
                    <a:pt x="1418" y="21061"/>
                    <a:pt x="2007" y="20838"/>
                  </a:cubicBezTo>
                  <a:cubicBezTo>
                    <a:pt x="2230" y="20754"/>
                    <a:pt x="2445" y="20636"/>
                    <a:pt x="2647" y="20485"/>
                  </a:cubicBezTo>
                  <a:lnTo>
                    <a:pt x="19339" y="8413"/>
                  </a:lnTo>
                  <a:cubicBezTo>
                    <a:pt x="21016" y="7110"/>
                    <a:pt x="21558" y="4359"/>
                    <a:pt x="20559" y="2221"/>
                  </a:cubicBezTo>
                  <a:cubicBezTo>
                    <a:pt x="19637" y="250"/>
                    <a:pt x="17688" y="-539"/>
                    <a:pt x="16025" y="386"/>
                  </a:cubicBezTo>
                  <a:lnTo>
                    <a:pt x="710" y="11183"/>
                  </a:lnTo>
                  <a:cubicBezTo>
                    <a:pt x="471" y="11359"/>
                    <a:pt x="279" y="11620"/>
                    <a:pt x="157" y="11932"/>
                  </a:cubicBezTo>
                  <a:cubicBezTo>
                    <a:pt x="66" y="12165"/>
                    <a:pt x="17" y="12421"/>
                    <a:pt x="14" y="12680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>
              <a:off x="0" y="228851"/>
              <a:ext cx="295414" cy="279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107" extrusionOk="0">
                  <a:moveTo>
                    <a:pt x="471" y="7906"/>
                  </a:moveTo>
                  <a:lnTo>
                    <a:pt x="13581" y="457"/>
                  </a:lnTo>
                  <a:cubicBezTo>
                    <a:pt x="15392" y="-487"/>
                    <a:pt x="17599" y="70"/>
                    <a:pt x="18783" y="1769"/>
                  </a:cubicBezTo>
                  <a:cubicBezTo>
                    <a:pt x="20248" y="3871"/>
                    <a:pt x="19645" y="6818"/>
                    <a:pt x="17481" y="8128"/>
                  </a:cubicBezTo>
                  <a:lnTo>
                    <a:pt x="12198" y="11071"/>
                  </a:lnTo>
                  <a:cubicBezTo>
                    <a:pt x="11994" y="11210"/>
                    <a:pt x="11865" y="11441"/>
                    <a:pt x="11851" y="11693"/>
                  </a:cubicBezTo>
                  <a:cubicBezTo>
                    <a:pt x="11835" y="11962"/>
                    <a:pt x="11951" y="12221"/>
                    <a:pt x="12160" y="12383"/>
                  </a:cubicBezTo>
                  <a:lnTo>
                    <a:pt x="19975" y="16959"/>
                  </a:lnTo>
                  <a:cubicBezTo>
                    <a:pt x="20263" y="17139"/>
                    <a:pt x="20576" y="17273"/>
                    <a:pt x="20903" y="17355"/>
                  </a:cubicBezTo>
                  <a:cubicBezTo>
                    <a:pt x="21128" y="17412"/>
                    <a:pt x="21358" y="17444"/>
                    <a:pt x="21590" y="17451"/>
                  </a:cubicBezTo>
                  <a:lnTo>
                    <a:pt x="21590" y="21105"/>
                  </a:lnTo>
                  <a:cubicBezTo>
                    <a:pt x="21408" y="21113"/>
                    <a:pt x="21226" y="21099"/>
                    <a:pt x="21048" y="21063"/>
                  </a:cubicBezTo>
                  <a:cubicBezTo>
                    <a:pt x="20857" y="21025"/>
                    <a:pt x="20672" y="20963"/>
                    <a:pt x="20492" y="20889"/>
                  </a:cubicBezTo>
                  <a:cubicBezTo>
                    <a:pt x="20290" y="20804"/>
                    <a:pt x="20093" y="20703"/>
                    <a:pt x="19905" y="20586"/>
                  </a:cubicBezTo>
                  <a:lnTo>
                    <a:pt x="421" y="9395"/>
                  </a:lnTo>
                  <a:cubicBezTo>
                    <a:pt x="169" y="9255"/>
                    <a:pt x="9" y="8988"/>
                    <a:pt x="0" y="8693"/>
                  </a:cubicBezTo>
                  <a:cubicBezTo>
                    <a:pt x="-10" y="8357"/>
                    <a:pt x="175" y="8047"/>
                    <a:pt x="471" y="7906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6" name="Shape 16"/>
            <p:cNvSpPr/>
            <p:nvPr/>
          </p:nvSpPr>
          <p:spPr>
            <a:xfrm>
              <a:off x="189045" y="262322"/>
              <a:ext cx="45114" cy="45114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7" name="Shape 17"/>
            <p:cNvSpPr/>
            <p:nvPr/>
          </p:nvSpPr>
          <p:spPr>
            <a:xfrm>
              <a:off x="207835" y="56337"/>
              <a:ext cx="173029" cy="50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0" h="21513" extrusionOk="0">
                  <a:moveTo>
                    <a:pt x="675" y="0"/>
                  </a:moveTo>
                  <a:cubicBezTo>
                    <a:pt x="421" y="21"/>
                    <a:pt x="190" y="524"/>
                    <a:pt x="77" y="1306"/>
                  </a:cubicBezTo>
                  <a:cubicBezTo>
                    <a:pt x="-114" y="2623"/>
                    <a:pt x="64" y="4217"/>
                    <a:pt x="462" y="4762"/>
                  </a:cubicBezTo>
                  <a:lnTo>
                    <a:pt x="9181" y="20142"/>
                  </a:lnTo>
                  <a:cubicBezTo>
                    <a:pt x="9676" y="21045"/>
                    <a:pt x="10229" y="21516"/>
                    <a:pt x="10790" y="21513"/>
                  </a:cubicBezTo>
                  <a:cubicBezTo>
                    <a:pt x="11347" y="21509"/>
                    <a:pt x="11895" y="21039"/>
                    <a:pt x="12387" y="20142"/>
                  </a:cubicBezTo>
                  <a:lnTo>
                    <a:pt x="20939" y="4999"/>
                  </a:lnTo>
                  <a:cubicBezTo>
                    <a:pt x="21290" y="4534"/>
                    <a:pt x="21486" y="3254"/>
                    <a:pt x="21399" y="2003"/>
                  </a:cubicBezTo>
                  <a:cubicBezTo>
                    <a:pt x="21313" y="755"/>
                    <a:pt x="20971" y="-84"/>
                    <a:pt x="20598" y="36"/>
                  </a:cubicBezTo>
                  <a:lnTo>
                    <a:pt x="675" y="0"/>
                  </a:ln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8" name="Shape 18"/>
            <p:cNvSpPr/>
            <p:nvPr/>
          </p:nvSpPr>
          <p:spPr>
            <a:xfrm>
              <a:off x="255606" y="392618"/>
              <a:ext cx="78502" cy="31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540" extrusionOk="0">
                  <a:moveTo>
                    <a:pt x="1655" y="0"/>
                  </a:moveTo>
                  <a:lnTo>
                    <a:pt x="19650" y="0"/>
                  </a:lnTo>
                  <a:cubicBezTo>
                    <a:pt x="20512" y="239"/>
                    <a:pt x="21199" y="1904"/>
                    <a:pt x="21313" y="4037"/>
                  </a:cubicBezTo>
                  <a:cubicBezTo>
                    <a:pt x="21412" y="5877"/>
                    <a:pt x="21056" y="7685"/>
                    <a:pt x="20410" y="8623"/>
                  </a:cubicBezTo>
                  <a:lnTo>
                    <a:pt x="12944" y="20137"/>
                  </a:lnTo>
                  <a:cubicBezTo>
                    <a:pt x="12358" y="20996"/>
                    <a:pt x="11696" y="21476"/>
                    <a:pt x="11016" y="21534"/>
                  </a:cubicBezTo>
                  <a:cubicBezTo>
                    <a:pt x="10241" y="21600"/>
                    <a:pt x="9474" y="21115"/>
                    <a:pt x="8806" y="20137"/>
                  </a:cubicBezTo>
                  <a:lnTo>
                    <a:pt x="959" y="8655"/>
                  </a:lnTo>
                  <a:cubicBezTo>
                    <a:pt x="174" y="7554"/>
                    <a:pt x="-188" y="5229"/>
                    <a:pt x="96" y="3106"/>
                  </a:cubicBezTo>
                  <a:cubicBezTo>
                    <a:pt x="324" y="1400"/>
                    <a:pt x="934" y="184"/>
                    <a:pt x="1655" y="0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9" name="Shape 19"/>
            <p:cNvSpPr/>
            <p:nvPr/>
          </p:nvSpPr>
          <p:spPr>
            <a:xfrm>
              <a:off x="462326" y="173764"/>
              <a:ext cx="128122" cy="101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0967" extrusionOk="0">
                  <a:moveTo>
                    <a:pt x="21045" y="12680"/>
                  </a:moveTo>
                  <a:lnTo>
                    <a:pt x="21045" y="19280"/>
                  </a:lnTo>
                  <a:cubicBezTo>
                    <a:pt x="21101" y="19719"/>
                    <a:pt x="20985" y="20165"/>
                    <a:pt x="20735" y="20481"/>
                  </a:cubicBezTo>
                  <a:cubicBezTo>
                    <a:pt x="20302" y="21028"/>
                    <a:pt x="19641" y="21061"/>
                    <a:pt x="19052" y="20838"/>
                  </a:cubicBezTo>
                  <a:cubicBezTo>
                    <a:pt x="18829" y="20754"/>
                    <a:pt x="18614" y="20636"/>
                    <a:pt x="18412" y="20485"/>
                  </a:cubicBezTo>
                  <a:lnTo>
                    <a:pt x="1720" y="8413"/>
                  </a:lnTo>
                  <a:cubicBezTo>
                    <a:pt x="43" y="7110"/>
                    <a:pt x="-499" y="4359"/>
                    <a:pt x="500" y="2221"/>
                  </a:cubicBezTo>
                  <a:cubicBezTo>
                    <a:pt x="1422" y="250"/>
                    <a:pt x="3371" y="-539"/>
                    <a:pt x="5034" y="386"/>
                  </a:cubicBezTo>
                  <a:lnTo>
                    <a:pt x="20349" y="11183"/>
                  </a:lnTo>
                  <a:cubicBezTo>
                    <a:pt x="20588" y="11359"/>
                    <a:pt x="20780" y="11620"/>
                    <a:pt x="20902" y="11932"/>
                  </a:cubicBezTo>
                  <a:cubicBezTo>
                    <a:pt x="20993" y="12165"/>
                    <a:pt x="21042" y="12421"/>
                    <a:pt x="21045" y="12680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>
              <a:off x="433839" y="0"/>
              <a:ext cx="157323" cy="152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1" h="21445" extrusionOk="0">
                  <a:moveTo>
                    <a:pt x="21485" y="20289"/>
                  </a:moveTo>
                  <a:lnTo>
                    <a:pt x="21561" y="1360"/>
                  </a:lnTo>
                  <a:cubicBezTo>
                    <a:pt x="21571" y="1007"/>
                    <a:pt x="21441" y="664"/>
                    <a:pt x="21201" y="410"/>
                  </a:cubicBezTo>
                  <a:cubicBezTo>
                    <a:pt x="20828" y="16"/>
                    <a:pt x="20259" y="-107"/>
                    <a:pt x="19763" y="98"/>
                  </a:cubicBezTo>
                  <a:lnTo>
                    <a:pt x="909" y="7385"/>
                  </a:lnTo>
                  <a:cubicBezTo>
                    <a:pt x="665" y="7491"/>
                    <a:pt x="456" y="7652"/>
                    <a:pt x="292" y="7853"/>
                  </a:cubicBezTo>
                  <a:cubicBezTo>
                    <a:pt x="163" y="8010"/>
                    <a:pt x="61" y="8195"/>
                    <a:pt x="20" y="8404"/>
                  </a:cubicBezTo>
                  <a:cubicBezTo>
                    <a:pt x="-29" y="8654"/>
                    <a:pt x="15" y="8905"/>
                    <a:pt x="115" y="9124"/>
                  </a:cubicBezTo>
                  <a:cubicBezTo>
                    <a:pt x="230" y="9377"/>
                    <a:pt x="422" y="9593"/>
                    <a:pt x="674" y="9735"/>
                  </a:cubicBezTo>
                  <a:lnTo>
                    <a:pt x="20079" y="21324"/>
                  </a:lnTo>
                  <a:cubicBezTo>
                    <a:pt x="20379" y="21493"/>
                    <a:pt x="20744" y="21484"/>
                    <a:pt x="21036" y="21302"/>
                  </a:cubicBezTo>
                  <a:cubicBezTo>
                    <a:pt x="21374" y="21090"/>
                    <a:pt x="21552" y="20689"/>
                    <a:pt x="21485" y="20289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>
              <a:off x="293590" y="228849"/>
              <a:ext cx="295414" cy="279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107" extrusionOk="0">
                  <a:moveTo>
                    <a:pt x="21119" y="7906"/>
                  </a:moveTo>
                  <a:lnTo>
                    <a:pt x="8009" y="457"/>
                  </a:lnTo>
                  <a:cubicBezTo>
                    <a:pt x="6198" y="-487"/>
                    <a:pt x="3991" y="70"/>
                    <a:pt x="2807" y="1769"/>
                  </a:cubicBezTo>
                  <a:cubicBezTo>
                    <a:pt x="1342" y="3871"/>
                    <a:pt x="1945" y="6818"/>
                    <a:pt x="4109" y="8128"/>
                  </a:cubicBezTo>
                  <a:lnTo>
                    <a:pt x="9392" y="11071"/>
                  </a:lnTo>
                  <a:cubicBezTo>
                    <a:pt x="9596" y="11210"/>
                    <a:pt x="9725" y="11441"/>
                    <a:pt x="9739" y="11693"/>
                  </a:cubicBezTo>
                  <a:cubicBezTo>
                    <a:pt x="9755" y="11962"/>
                    <a:pt x="9639" y="12221"/>
                    <a:pt x="9430" y="12383"/>
                  </a:cubicBezTo>
                  <a:lnTo>
                    <a:pt x="1615" y="16959"/>
                  </a:lnTo>
                  <a:cubicBezTo>
                    <a:pt x="1327" y="17139"/>
                    <a:pt x="1014" y="17273"/>
                    <a:pt x="687" y="17355"/>
                  </a:cubicBezTo>
                  <a:cubicBezTo>
                    <a:pt x="462" y="17412"/>
                    <a:pt x="232" y="17444"/>
                    <a:pt x="0" y="17451"/>
                  </a:cubicBezTo>
                  <a:lnTo>
                    <a:pt x="0" y="21105"/>
                  </a:lnTo>
                  <a:cubicBezTo>
                    <a:pt x="182" y="21113"/>
                    <a:pt x="364" y="21099"/>
                    <a:pt x="542" y="21063"/>
                  </a:cubicBezTo>
                  <a:cubicBezTo>
                    <a:pt x="733" y="21025"/>
                    <a:pt x="918" y="20963"/>
                    <a:pt x="1098" y="20889"/>
                  </a:cubicBezTo>
                  <a:cubicBezTo>
                    <a:pt x="1300" y="20804"/>
                    <a:pt x="1497" y="20703"/>
                    <a:pt x="1685" y="20586"/>
                  </a:cubicBezTo>
                  <a:lnTo>
                    <a:pt x="21169" y="9395"/>
                  </a:lnTo>
                  <a:cubicBezTo>
                    <a:pt x="21421" y="9255"/>
                    <a:pt x="21581" y="8988"/>
                    <a:pt x="21590" y="8693"/>
                  </a:cubicBezTo>
                  <a:cubicBezTo>
                    <a:pt x="21600" y="8357"/>
                    <a:pt x="21415" y="8047"/>
                    <a:pt x="21119" y="7906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2" name="Shape 22"/>
            <p:cNvSpPr/>
            <p:nvPr/>
          </p:nvSpPr>
          <p:spPr>
            <a:xfrm>
              <a:off x="354848" y="262322"/>
              <a:ext cx="45114" cy="45114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grpSp>
        <p:nvGrpSpPr>
          <p:cNvPr id="2" name="Группа 1"/>
          <p:cNvGrpSpPr/>
          <p:nvPr userDrawn="1"/>
        </p:nvGrpSpPr>
        <p:grpSpPr>
          <a:xfrm>
            <a:off x="21071656" y="12109832"/>
            <a:ext cx="2073172" cy="475850"/>
            <a:chOff x="21071656" y="12109832"/>
            <a:chExt cx="2073172" cy="475850"/>
          </a:xfrm>
        </p:grpSpPr>
        <p:sp>
          <p:nvSpPr>
            <p:cNvPr id="24" name="Shape 24"/>
            <p:cNvSpPr/>
            <p:nvPr/>
          </p:nvSpPr>
          <p:spPr>
            <a:xfrm>
              <a:off x="21071656" y="12109832"/>
              <a:ext cx="475849" cy="475850"/>
            </a:xfrm>
            <a:prstGeom prst="ellipse">
              <a:avLst/>
            </a:prstGeom>
            <a:solidFill>
              <a:srgbClr val="96C43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algn="ctr" defTabSz="821531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>
              <a:off x="21604096" y="12109832"/>
              <a:ext cx="475850" cy="475850"/>
            </a:xfrm>
            <a:prstGeom prst="ellipse">
              <a:avLst/>
            </a:prstGeom>
            <a:solidFill>
              <a:srgbClr val="96C43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algn="ctr" defTabSz="821531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6" name="Shape 26"/>
            <p:cNvSpPr/>
            <p:nvPr/>
          </p:nvSpPr>
          <p:spPr>
            <a:xfrm>
              <a:off x="22136537" y="12109832"/>
              <a:ext cx="475849" cy="475850"/>
            </a:xfrm>
            <a:prstGeom prst="ellipse">
              <a:avLst/>
            </a:prstGeom>
            <a:solidFill>
              <a:srgbClr val="96C43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algn="ctr" defTabSz="821531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>
              <a:off x="22668979" y="12109832"/>
              <a:ext cx="475849" cy="475850"/>
            </a:xfrm>
            <a:prstGeom prst="ellipse">
              <a:avLst/>
            </a:prstGeom>
            <a:solidFill>
              <a:srgbClr val="96C43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algn="ctr" defTabSz="821531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8" name="Shape 28"/>
            <p:cNvSpPr/>
            <p:nvPr/>
          </p:nvSpPr>
          <p:spPr>
            <a:xfrm>
              <a:off x="21706388" y="12239643"/>
              <a:ext cx="271267" cy="216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37" y="5082"/>
                  </a:moveTo>
                  <a:cubicBezTo>
                    <a:pt x="19237" y="5506"/>
                    <a:pt x="19237" y="5929"/>
                    <a:pt x="19237" y="5929"/>
                  </a:cubicBezTo>
                  <a:cubicBezTo>
                    <a:pt x="19237" y="13129"/>
                    <a:pt x="14850" y="21600"/>
                    <a:pt x="6750" y="21600"/>
                  </a:cubicBezTo>
                  <a:cubicBezTo>
                    <a:pt x="4388" y="21600"/>
                    <a:pt x="2025" y="20753"/>
                    <a:pt x="0" y="19059"/>
                  </a:cubicBezTo>
                  <a:cubicBezTo>
                    <a:pt x="338" y="19059"/>
                    <a:pt x="675" y="19059"/>
                    <a:pt x="1013" y="19059"/>
                  </a:cubicBezTo>
                  <a:cubicBezTo>
                    <a:pt x="3038" y="19059"/>
                    <a:pt x="5063" y="18212"/>
                    <a:pt x="6413" y="16941"/>
                  </a:cubicBezTo>
                  <a:cubicBezTo>
                    <a:pt x="4725" y="16941"/>
                    <a:pt x="3038" y="15247"/>
                    <a:pt x="2363" y="13129"/>
                  </a:cubicBezTo>
                  <a:cubicBezTo>
                    <a:pt x="2700" y="13129"/>
                    <a:pt x="3038" y="13129"/>
                    <a:pt x="3375" y="13129"/>
                  </a:cubicBezTo>
                  <a:cubicBezTo>
                    <a:pt x="3713" y="13129"/>
                    <a:pt x="4050" y="13129"/>
                    <a:pt x="4388" y="13129"/>
                  </a:cubicBezTo>
                  <a:cubicBezTo>
                    <a:pt x="2363" y="12282"/>
                    <a:pt x="1013" y="10165"/>
                    <a:pt x="1013" y="7624"/>
                  </a:cubicBezTo>
                  <a:cubicBezTo>
                    <a:pt x="1013" y="7624"/>
                    <a:pt x="1013" y="7624"/>
                    <a:pt x="1013" y="7624"/>
                  </a:cubicBezTo>
                  <a:cubicBezTo>
                    <a:pt x="1688" y="8047"/>
                    <a:pt x="2363" y="8047"/>
                    <a:pt x="3038" y="8047"/>
                  </a:cubicBezTo>
                  <a:cubicBezTo>
                    <a:pt x="1688" y="7200"/>
                    <a:pt x="1013" y="5506"/>
                    <a:pt x="1013" y="3812"/>
                  </a:cubicBezTo>
                  <a:cubicBezTo>
                    <a:pt x="1013" y="2541"/>
                    <a:pt x="1350" y="1694"/>
                    <a:pt x="1688" y="847"/>
                  </a:cubicBezTo>
                  <a:cubicBezTo>
                    <a:pt x="3713" y="4235"/>
                    <a:pt x="7088" y="6353"/>
                    <a:pt x="10463" y="6776"/>
                  </a:cubicBezTo>
                  <a:cubicBezTo>
                    <a:pt x="10463" y="6353"/>
                    <a:pt x="10463" y="5929"/>
                    <a:pt x="10463" y="5506"/>
                  </a:cubicBezTo>
                  <a:cubicBezTo>
                    <a:pt x="10463" y="2118"/>
                    <a:pt x="12487" y="0"/>
                    <a:pt x="14850" y="0"/>
                  </a:cubicBezTo>
                  <a:cubicBezTo>
                    <a:pt x="16200" y="0"/>
                    <a:pt x="17212" y="424"/>
                    <a:pt x="18225" y="1694"/>
                  </a:cubicBezTo>
                  <a:cubicBezTo>
                    <a:pt x="18900" y="1271"/>
                    <a:pt x="19912" y="847"/>
                    <a:pt x="20925" y="424"/>
                  </a:cubicBezTo>
                  <a:cubicBezTo>
                    <a:pt x="20587" y="1694"/>
                    <a:pt x="19912" y="2541"/>
                    <a:pt x="18900" y="3388"/>
                  </a:cubicBezTo>
                  <a:cubicBezTo>
                    <a:pt x="19912" y="2965"/>
                    <a:pt x="20587" y="2965"/>
                    <a:pt x="21600" y="2541"/>
                  </a:cubicBezTo>
                  <a:cubicBezTo>
                    <a:pt x="20925" y="3388"/>
                    <a:pt x="20250" y="4659"/>
                    <a:pt x="19237" y="5082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45719" rIns="45719"/>
            <a:lstStyle/>
            <a:p>
              <a:pPr defTabSz="45720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9" name="Shape 29"/>
            <p:cNvSpPr/>
            <p:nvPr/>
          </p:nvSpPr>
          <p:spPr>
            <a:xfrm>
              <a:off x="21234883" y="12205244"/>
              <a:ext cx="149394" cy="285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546"/>
                  </a:moveTo>
                  <a:cubicBezTo>
                    <a:pt x="17897" y="3546"/>
                    <a:pt x="17897" y="3546"/>
                    <a:pt x="17897" y="3546"/>
                  </a:cubicBezTo>
                  <a:cubicBezTo>
                    <a:pt x="14811" y="3546"/>
                    <a:pt x="14194" y="4513"/>
                    <a:pt x="14194" y="5481"/>
                  </a:cubicBezTo>
                  <a:cubicBezTo>
                    <a:pt x="14194" y="8060"/>
                    <a:pt x="14194" y="8060"/>
                    <a:pt x="14194" y="8060"/>
                  </a:cubicBezTo>
                  <a:cubicBezTo>
                    <a:pt x="21600" y="8060"/>
                    <a:pt x="21600" y="8060"/>
                    <a:pt x="21600" y="8060"/>
                  </a:cubicBezTo>
                  <a:cubicBezTo>
                    <a:pt x="20366" y="11928"/>
                    <a:pt x="20366" y="11928"/>
                    <a:pt x="20366" y="11928"/>
                  </a:cubicBezTo>
                  <a:cubicBezTo>
                    <a:pt x="14194" y="11928"/>
                    <a:pt x="14194" y="11928"/>
                    <a:pt x="14194" y="11928"/>
                  </a:cubicBezTo>
                  <a:cubicBezTo>
                    <a:pt x="14194" y="21600"/>
                    <a:pt x="14194" y="21600"/>
                    <a:pt x="14194" y="21600"/>
                  </a:cubicBezTo>
                  <a:cubicBezTo>
                    <a:pt x="6789" y="21600"/>
                    <a:pt x="6789" y="21600"/>
                    <a:pt x="6789" y="21600"/>
                  </a:cubicBezTo>
                  <a:cubicBezTo>
                    <a:pt x="6789" y="11928"/>
                    <a:pt x="6789" y="11928"/>
                    <a:pt x="6789" y="11928"/>
                  </a:cubicBezTo>
                  <a:cubicBezTo>
                    <a:pt x="0" y="11928"/>
                    <a:pt x="0" y="11928"/>
                    <a:pt x="0" y="11928"/>
                  </a:cubicBezTo>
                  <a:cubicBezTo>
                    <a:pt x="0" y="8060"/>
                    <a:pt x="0" y="8060"/>
                    <a:pt x="0" y="8060"/>
                  </a:cubicBezTo>
                  <a:cubicBezTo>
                    <a:pt x="6789" y="8060"/>
                    <a:pt x="6789" y="8060"/>
                    <a:pt x="6789" y="8060"/>
                  </a:cubicBezTo>
                  <a:cubicBezTo>
                    <a:pt x="6789" y="5158"/>
                    <a:pt x="6789" y="5158"/>
                    <a:pt x="6789" y="5158"/>
                  </a:cubicBezTo>
                  <a:cubicBezTo>
                    <a:pt x="6789" y="1934"/>
                    <a:pt x="10491" y="0"/>
                    <a:pt x="16046" y="0"/>
                  </a:cubicBezTo>
                  <a:cubicBezTo>
                    <a:pt x="18514" y="0"/>
                    <a:pt x="20983" y="322"/>
                    <a:pt x="21600" y="322"/>
                  </a:cubicBezTo>
                  <a:lnTo>
                    <a:pt x="21600" y="3546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45719" rIns="45719"/>
            <a:lstStyle/>
            <a:p>
              <a:pPr defTabSz="45720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0" name="Shape 30"/>
            <p:cNvSpPr/>
            <p:nvPr/>
          </p:nvSpPr>
          <p:spPr>
            <a:xfrm>
              <a:off x="22290065" y="12214294"/>
              <a:ext cx="168792" cy="26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8900" y="1029"/>
                    <a:pt x="18900" y="1029"/>
                    <a:pt x="18900" y="1029"/>
                  </a:cubicBezTo>
                  <a:cubicBezTo>
                    <a:pt x="16200" y="1029"/>
                    <a:pt x="16200" y="1029"/>
                    <a:pt x="16200" y="1029"/>
                  </a:cubicBezTo>
                  <a:cubicBezTo>
                    <a:pt x="17820" y="2057"/>
                    <a:pt x="19440" y="3086"/>
                    <a:pt x="19440" y="4800"/>
                  </a:cubicBezTo>
                  <a:cubicBezTo>
                    <a:pt x="19440" y="8229"/>
                    <a:pt x="14580" y="8571"/>
                    <a:pt x="14580" y="10286"/>
                  </a:cubicBezTo>
                  <a:cubicBezTo>
                    <a:pt x="14580" y="12000"/>
                    <a:pt x="20520" y="12686"/>
                    <a:pt x="20520" y="16114"/>
                  </a:cubicBezTo>
                  <a:cubicBezTo>
                    <a:pt x="20520" y="17143"/>
                    <a:pt x="20520" y="17829"/>
                    <a:pt x="19980" y="18514"/>
                  </a:cubicBezTo>
                  <a:cubicBezTo>
                    <a:pt x="17820" y="20914"/>
                    <a:pt x="12960" y="21600"/>
                    <a:pt x="9180" y="21600"/>
                  </a:cubicBezTo>
                  <a:cubicBezTo>
                    <a:pt x="6480" y="21600"/>
                    <a:pt x="2700" y="20914"/>
                    <a:pt x="540" y="19200"/>
                  </a:cubicBezTo>
                  <a:cubicBezTo>
                    <a:pt x="0" y="18857"/>
                    <a:pt x="0" y="18171"/>
                    <a:pt x="0" y="17486"/>
                  </a:cubicBezTo>
                  <a:cubicBezTo>
                    <a:pt x="0" y="16114"/>
                    <a:pt x="1620" y="14743"/>
                    <a:pt x="3240" y="14057"/>
                  </a:cubicBezTo>
                  <a:cubicBezTo>
                    <a:pt x="5940" y="13029"/>
                    <a:pt x="8640" y="13029"/>
                    <a:pt x="11340" y="12686"/>
                  </a:cubicBezTo>
                  <a:cubicBezTo>
                    <a:pt x="10800" y="12000"/>
                    <a:pt x="10260" y="11657"/>
                    <a:pt x="10260" y="10971"/>
                  </a:cubicBezTo>
                  <a:cubicBezTo>
                    <a:pt x="10260" y="10286"/>
                    <a:pt x="10260" y="9943"/>
                    <a:pt x="10800" y="9600"/>
                  </a:cubicBezTo>
                  <a:cubicBezTo>
                    <a:pt x="10260" y="9943"/>
                    <a:pt x="9720" y="9943"/>
                    <a:pt x="9180" y="9943"/>
                  </a:cubicBezTo>
                  <a:cubicBezTo>
                    <a:pt x="5400" y="9943"/>
                    <a:pt x="2160" y="7886"/>
                    <a:pt x="2160" y="5486"/>
                  </a:cubicBezTo>
                  <a:cubicBezTo>
                    <a:pt x="2160" y="3771"/>
                    <a:pt x="3240" y="2400"/>
                    <a:pt x="4860" y="1714"/>
                  </a:cubicBezTo>
                  <a:cubicBezTo>
                    <a:pt x="7020" y="343"/>
                    <a:pt x="10260" y="0"/>
                    <a:pt x="12960" y="0"/>
                  </a:cubicBezTo>
                  <a:lnTo>
                    <a:pt x="21600" y="0"/>
                  </a:lnTo>
                  <a:close/>
                  <a:moveTo>
                    <a:pt x="12960" y="13714"/>
                  </a:moveTo>
                  <a:cubicBezTo>
                    <a:pt x="12960" y="13714"/>
                    <a:pt x="12420" y="13714"/>
                    <a:pt x="11880" y="13714"/>
                  </a:cubicBezTo>
                  <a:cubicBezTo>
                    <a:pt x="8640" y="13714"/>
                    <a:pt x="3780" y="14400"/>
                    <a:pt x="3780" y="16800"/>
                  </a:cubicBezTo>
                  <a:cubicBezTo>
                    <a:pt x="3780" y="19543"/>
                    <a:pt x="8100" y="20229"/>
                    <a:pt x="11340" y="20229"/>
                  </a:cubicBezTo>
                  <a:cubicBezTo>
                    <a:pt x="14580" y="20229"/>
                    <a:pt x="17820" y="19543"/>
                    <a:pt x="17820" y="17486"/>
                  </a:cubicBezTo>
                  <a:cubicBezTo>
                    <a:pt x="17820" y="15429"/>
                    <a:pt x="15120" y="14400"/>
                    <a:pt x="12960" y="13714"/>
                  </a:cubicBezTo>
                  <a:close/>
                  <a:moveTo>
                    <a:pt x="9720" y="1029"/>
                  </a:moveTo>
                  <a:cubicBezTo>
                    <a:pt x="8640" y="1029"/>
                    <a:pt x="7560" y="1371"/>
                    <a:pt x="7020" y="2057"/>
                  </a:cubicBezTo>
                  <a:cubicBezTo>
                    <a:pt x="5940" y="2400"/>
                    <a:pt x="5940" y="3086"/>
                    <a:pt x="5940" y="4114"/>
                  </a:cubicBezTo>
                  <a:cubicBezTo>
                    <a:pt x="5940" y="5829"/>
                    <a:pt x="7560" y="8914"/>
                    <a:pt x="11340" y="8914"/>
                  </a:cubicBezTo>
                  <a:cubicBezTo>
                    <a:pt x="12420" y="8914"/>
                    <a:pt x="13500" y="8571"/>
                    <a:pt x="14580" y="8229"/>
                  </a:cubicBezTo>
                  <a:cubicBezTo>
                    <a:pt x="15120" y="7543"/>
                    <a:pt x="15660" y="6857"/>
                    <a:pt x="15660" y="6171"/>
                  </a:cubicBezTo>
                  <a:cubicBezTo>
                    <a:pt x="15660" y="4114"/>
                    <a:pt x="13500" y="1029"/>
                    <a:pt x="9720" y="1029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45719" rIns="45719"/>
            <a:lstStyle/>
            <a:p>
              <a:pPr defTabSz="45720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1" name="Shape 31"/>
            <p:cNvSpPr/>
            <p:nvPr/>
          </p:nvSpPr>
          <p:spPr>
            <a:xfrm>
              <a:off x="22762644" y="12243734"/>
              <a:ext cx="288515" cy="208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82" y="18073"/>
                  </a:moveTo>
                  <a:cubicBezTo>
                    <a:pt x="20965" y="19837"/>
                    <a:pt x="20012" y="21159"/>
                    <a:pt x="18741" y="21159"/>
                  </a:cubicBezTo>
                  <a:cubicBezTo>
                    <a:pt x="16200" y="21600"/>
                    <a:pt x="13341" y="21600"/>
                    <a:pt x="10800" y="21600"/>
                  </a:cubicBezTo>
                  <a:cubicBezTo>
                    <a:pt x="7941" y="21600"/>
                    <a:pt x="5400" y="21600"/>
                    <a:pt x="2541" y="21159"/>
                  </a:cubicBezTo>
                  <a:cubicBezTo>
                    <a:pt x="1588" y="21159"/>
                    <a:pt x="635" y="19837"/>
                    <a:pt x="318" y="18073"/>
                  </a:cubicBezTo>
                  <a:cubicBezTo>
                    <a:pt x="0" y="15869"/>
                    <a:pt x="0" y="13224"/>
                    <a:pt x="0" y="11020"/>
                  </a:cubicBezTo>
                  <a:cubicBezTo>
                    <a:pt x="0" y="8376"/>
                    <a:pt x="0" y="6171"/>
                    <a:pt x="318" y="3527"/>
                  </a:cubicBezTo>
                  <a:cubicBezTo>
                    <a:pt x="635" y="2204"/>
                    <a:pt x="1588" y="882"/>
                    <a:pt x="2541" y="441"/>
                  </a:cubicBezTo>
                  <a:cubicBezTo>
                    <a:pt x="5400" y="0"/>
                    <a:pt x="7941" y="0"/>
                    <a:pt x="10800" y="0"/>
                  </a:cubicBezTo>
                  <a:cubicBezTo>
                    <a:pt x="13341" y="0"/>
                    <a:pt x="16200" y="0"/>
                    <a:pt x="18741" y="441"/>
                  </a:cubicBezTo>
                  <a:cubicBezTo>
                    <a:pt x="20012" y="882"/>
                    <a:pt x="20965" y="2204"/>
                    <a:pt x="21282" y="3527"/>
                  </a:cubicBezTo>
                  <a:cubicBezTo>
                    <a:pt x="21600" y="6171"/>
                    <a:pt x="21600" y="8376"/>
                    <a:pt x="21600" y="11020"/>
                  </a:cubicBezTo>
                  <a:cubicBezTo>
                    <a:pt x="21600" y="13224"/>
                    <a:pt x="21600" y="15869"/>
                    <a:pt x="21282" y="18073"/>
                  </a:cubicBezTo>
                  <a:close/>
                  <a:moveTo>
                    <a:pt x="14929" y="10139"/>
                  </a:moveTo>
                  <a:cubicBezTo>
                    <a:pt x="8894" y="4849"/>
                    <a:pt x="8894" y="4849"/>
                    <a:pt x="8894" y="4849"/>
                  </a:cubicBezTo>
                  <a:cubicBezTo>
                    <a:pt x="8576" y="4408"/>
                    <a:pt x="8259" y="4408"/>
                    <a:pt x="7941" y="4408"/>
                  </a:cubicBezTo>
                  <a:cubicBezTo>
                    <a:pt x="7941" y="4849"/>
                    <a:pt x="7624" y="5290"/>
                    <a:pt x="7624" y="5731"/>
                  </a:cubicBezTo>
                  <a:cubicBezTo>
                    <a:pt x="7624" y="16310"/>
                    <a:pt x="7624" y="16310"/>
                    <a:pt x="7624" y="16310"/>
                  </a:cubicBezTo>
                  <a:cubicBezTo>
                    <a:pt x="7624" y="16751"/>
                    <a:pt x="7941" y="17192"/>
                    <a:pt x="7941" y="17192"/>
                  </a:cubicBezTo>
                  <a:cubicBezTo>
                    <a:pt x="8259" y="17192"/>
                    <a:pt x="8259" y="17192"/>
                    <a:pt x="8259" y="17192"/>
                  </a:cubicBezTo>
                  <a:cubicBezTo>
                    <a:pt x="8576" y="17192"/>
                    <a:pt x="8576" y="17192"/>
                    <a:pt x="8894" y="17192"/>
                  </a:cubicBezTo>
                  <a:cubicBezTo>
                    <a:pt x="14929" y="11902"/>
                    <a:pt x="14929" y="11902"/>
                    <a:pt x="14929" y="11902"/>
                  </a:cubicBezTo>
                  <a:cubicBezTo>
                    <a:pt x="15247" y="11461"/>
                    <a:pt x="15247" y="11461"/>
                    <a:pt x="15247" y="11020"/>
                  </a:cubicBezTo>
                  <a:cubicBezTo>
                    <a:pt x="15247" y="10580"/>
                    <a:pt x="15247" y="10139"/>
                    <a:pt x="14929" y="10139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45719" rIns="45719"/>
            <a:lstStyle/>
            <a:p>
              <a:pPr defTabSz="45720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5" name="Рисунок 4"/>
          <p:cNvSpPr>
            <a:spLocks noGrp="1"/>
          </p:cNvSpPr>
          <p:nvPr>
            <p:ph type="pic" sz="quarter" idx="10"/>
          </p:nvPr>
        </p:nvSpPr>
        <p:spPr>
          <a:xfrm>
            <a:off x="6697390" y="1298442"/>
            <a:ext cx="10825325" cy="10800074"/>
          </a:xfrm>
          <a:custGeom>
            <a:avLst/>
            <a:gdLst>
              <a:gd name="connsiteX0" fmla="*/ 0 w 4186237"/>
              <a:gd name="connsiteY0" fmla="*/ 4162425 h 4162425"/>
              <a:gd name="connsiteX1" fmla="*/ 1040606 w 4186237"/>
              <a:gd name="connsiteY1" fmla="*/ 0 h 4162425"/>
              <a:gd name="connsiteX2" fmla="*/ 3145631 w 4186237"/>
              <a:gd name="connsiteY2" fmla="*/ 0 h 4162425"/>
              <a:gd name="connsiteX3" fmla="*/ 4186237 w 4186237"/>
              <a:gd name="connsiteY3" fmla="*/ 4162425 h 4162425"/>
              <a:gd name="connsiteX4" fmla="*/ 0 w 4186237"/>
              <a:gd name="connsiteY4" fmla="*/ 4162425 h 4162425"/>
              <a:gd name="connsiteX0" fmla="*/ 1413836 w 5600073"/>
              <a:gd name="connsiteY0" fmla="*/ 5173077 h 5173077"/>
              <a:gd name="connsiteX1" fmla="*/ 0 w 5600073"/>
              <a:gd name="connsiteY1" fmla="*/ 0 h 5173077"/>
              <a:gd name="connsiteX2" fmla="*/ 4559467 w 5600073"/>
              <a:gd name="connsiteY2" fmla="*/ 1010652 h 5173077"/>
              <a:gd name="connsiteX3" fmla="*/ 5600073 w 5600073"/>
              <a:gd name="connsiteY3" fmla="*/ 5173077 h 5173077"/>
              <a:gd name="connsiteX4" fmla="*/ 1413836 w 5600073"/>
              <a:gd name="connsiteY4" fmla="*/ 5173077 h 5173077"/>
              <a:gd name="connsiteX0" fmla="*/ 1413836 w 5600073"/>
              <a:gd name="connsiteY0" fmla="*/ 5173077 h 5173077"/>
              <a:gd name="connsiteX1" fmla="*/ 0 w 5600073"/>
              <a:gd name="connsiteY1" fmla="*/ 0 h 5173077"/>
              <a:gd name="connsiteX2" fmla="*/ 3001586 w 5600073"/>
              <a:gd name="connsiteY2" fmla="*/ 649872 h 5173077"/>
              <a:gd name="connsiteX3" fmla="*/ 4559467 w 5600073"/>
              <a:gd name="connsiteY3" fmla="*/ 1010652 h 5173077"/>
              <a:gd name="connsiteX4" fmla="*/ 5600073 w 5600073"/>
              <a:gd name="connsiteY4" fmla="*/ 5173077 h 5173077"/>
              <a:gd name="connsiteX5" fmla="*/ 1413836 w 5600073"/>
              <a:gd name="connsiteY5" fmla="*/ 5173077 h 5173077"/>
              <a:gd name="connsiteX0" fmla="*/ 1413836 w 5600073"/>
              <a:gd name="connsiteY0" fmla="*/ 5173077 h 5173077"/>
              <a:gd name="connsiteX1" fmla="*/ 0 w 5600073"/>
              <a:gd name="connsiteY1" fmla="*/ 0 h 5173077"/>
              <a:gd name="connsiteX2" fmla="*/ 3145965 w 5600073"/>
              <a:gd name="connsiteY2" fmla="*/ 144545 h 5173077"/>
              <a:gd name="connsiteX3" fmla="*/ 4559467 w 5600073"/>
              <a:gd name="connsiteY3" fmla="*/ 1010652 h 5173077"/>
              <a:gd name="connsiteX4" fmla="*/ 5600073 w 5600073"/>
              <a:gd name="connsiteY4" fmla="*/ 5173077 h 5173077"/>
              <a:gd name="connsiteX5" fmla="*/ 1413836 w 5600073"/>
              <a:gd name="connsiteY5" fmla="*/ 5173077 h 5173077"/>
              <a:gd name="connsiteX0" fmla="*/ 1413836 w 5600073"/>
              <a:gd name="connsiteY0" fmla="*/ 5173077 h 5173077"/>
              <a:gd name="connsiteX1" fmla="*/ 0 w 5600073"/>
              <a:gd name="connsiteY1" fmla="*/ 0 h 5173077"/>
              <a:gd name="connsiteX2" fmla="*/ 3097838 w 5600073"/>
              <a:gd name="connsiteY2" fmla="*/ 96419 h 5173077"/>
              <a:gd name="connsiteX3" fmla="*/ 4559467 w 5600073"/>
              <a:gd name="connsiteY3" fmla="*/ 1010652 h 5173077"/>
              <a:gd name="connsiteX4" fmla="*/ 5600073 w 5600073"/>
              <a:gd name="connsiteY4" fmla="*/ 5173077 h 5173077"/>
              <a:gd name="connsiteX5" fmla="*/ 1413836 w 5600073"/>
              <a:gd name="connsiteY5" fmla="*/ 5173077 h 5173077"/>
              <a:gd name="connsiteX0" fmla="*/ 908509 w 5600073"/>
              <a:gd name="connsiteY0" fmla="*/ 3320214 h 5173077"/>
              <a:gd name="connsiteX1" fmla="*/ 0 w 5600073"/>
              <a:gd name="connsiteY1" fmla="*/ 0 h 5173077"/>
              <a:gd name="connsiteX2" fmla="*/ 3097838 w 5600073"/>
              <a:gd name="connsiteY2" fmla="*/ 96419 h 5173077"/>
              <a:gd name="connsiteX3" fmla="*/ 4559467 w 5600073"/>
              <a:gd name="connsiteY3" fmla="*/ 1010652 h 5173077"/>
              <a:gd name="connsiteX4" fmla="*/ 5600073 w 5600073"/>
              <a:gd name="connsiteY4" fmla="*/ 5173077 h 5173077"/>
              <a:gd name="connsiteX5" fmla="*/ 908509 w 5600073"/>
              <a:gd name="connsiteY5" fmla="*/ 3320214 h 5173077"/>
              <a:gd name="connsiteX0" fmla="*/ 908509 w 5600073"/>
              <a:gd name="connsiteY0" fmla="*/ 3320214 h 5173077"/>
              <a:gd name="connsiteX1" fmla="*/ 0 w 5600073"/>
              <a:gd name="connsiteY1" fmla="*/ 0 h 5173077"/>
              <a:gd name="connsiteX2" fmla="*/ 3097838 w 5600073"/>
              <a:gd name="connsiteY2" fmla="*/ 96419 h 5173077"/>
              <a:gd name="connsiteX3" fmla="*/ 4559467 w 5600073"/>
              <a:gd name="connsiteY3" fmla="*/ 1010652 h 5173077"/>
              <a:gd name="connsiteX4" fmla="*/ 5600073 w 5600073"/>
              <a:gd name="connsiteY4" fmla="*/ 5173077 h 5173077"/>
              <a:gd name="connsiteX5" fmla="*/ 4156618 w 5600073"/>
              <a:gd name="connsiteY5" fmla="*/ 4596230 h 5173077"/>
              <a:gd name="connsiteX6" fmla="*/ 908509 w 5600073"/>
              <a:gd name="connsiteY6" fmla="*/ 3320214 h 5173077"/>
              <a:gd name="connsiteX0" fmla="*/ 908509 w 5600073"/>
              <a:gd name="connsiteY0" fmla="*/ 3320214 h 5943767"/>
              <a:gd name="connsiteX1" fmla="*/ 0 w 5600073"/>
              <a:gd name="connsiteY1" fmla="*/ 0 h 5943767"/>
              <a:gd name="connsiteX2" fmla="*/ 3097838 w 5600073"/>
              <a:gd name="connsiteY2" fmla="*/ 96419 h 5943767"/>
              <a:gd name="connsiteX3" fmla="*/ 4559467 w 5600073"/>
              <a:gd name="connsiteY3" fmla="*/ 1010652 h 5943767"/>
              <a:gd name="connsiteX4" fmla="*/ 5600073 w 5600073"/>
              <a:gd name="connsiteY4" fmla="*/ 5173077 h 5943767"/>
              <a:gd name="connsiteX5" fmla="*/ 3675355 w 5600073"/>
              <a:gd name="connsiteY5" fmla="*/ 5943767 h 5943767"/>
              <a:gd name="connsiteX6" fmla="*/ 908509 w 5600073"/>
              <a:gd name="connsiteY6" fmla="*/ 3320214 h 5943767"/>
              <a:gd name="connsiteX0" fmla="*/ 908509 w 9257673"/>
              <a:gd name="connsiteY0" fmla="*/ 3320214 h 9408193"/>
              <a:gd name="connsiteX1" fmla="*/ 0 w 9257673"/>
              <a:gd name="connsiteY1" fmla="*/ 0 h 9408193"/>
              <a:gd name="connsiteX2" fmla="*/ 3097838 w 9257673"/>
              <a:gd name="connsiteY2" fmla="*/ 96419 h 9408193"/>
              <a:gd name="connsiteX3" fmla="*/ 4559467 w 9257673"/>
              <a:gd name="connsiteY3" fmla="*/ 1010652 h 9408193"/>
              <a:gd name="connsiteX4" fmla="*/ 9257673 w 9257673"/>
              <a:gd name="connsiteY4" fmla="*/ 9408193 h 9408193"/>
              <a:gd name="connsiteX5" fmla="*/ 3675355 w 9257673"/>
              <a:gd name="connsiteY5" fmla="*/ 5943767 h 9408193"/>
              <a:gd name="connsiteX6" fmla="*/ 908509 w 9257673"/>
              <a:gd name="connsiteY6" fmla="*/ 3320214 h 9408193"/>
              <a:gd name="connsiteX0" fmla="*/ 908509 w 9257673"/>
              <a:gd name="connsiteY0" fmla="*/ 3320214 h 9408193"/>
              <a:gd name="connsiteX1" fmla="*/ 0 w 9257673"/>
              <a:gd name="connsiteY1" fmla="*/ 0 h 9408193"/>
              <a:gd name="connsiteX2" fmla="*/ 3097838 w 9257673"/>
              <a:gd name="connsiteY2" fmla="*/ 96419 h 9408193"/>
              <a:gd name="connsiteX3" fmla="*/ 4559467 w 9257673"/>
              <a:gd name="connsiteY3" fmla="*/ 1010652 h 9408193"/>
              <a:gd name="connsiteX4" fmla="*/ 7140449 w 9257673"/>
              <a:gd name="connsiteY4" fmla="*/ 5679072 h 9408193"/>
              <a:gd name="connsiteX5" fmla="*/ 9257673 w 9257673"/>
              <a:gd name="connsiteY5" fmla="*/ 9408193 h 9408193"/>
              <a:gd name="connsiteX6" fmla="*/ 3675355 w 9257673"/>
              <a:gd name="connsiteY6" fmla="*/ 5943767 h 9408193"/>
              <a:gd name="connsiteX7" fmla="*/ 908509 w 9257673"/>
              <a:gd name="connsiteY7" fmla="*/ 3320214 h 9408193"/>
              <a:gd name="connsiteX0" fmla="*/ 908509 w 9570828"/>
              <a:gd name="connsiteY0" fmla="*/ 3320214 h 9408193"/>
              <a:gd name="connsiteX1" fmla="*/ 0 w 9570828"/>
              <a:gd name="connsiteY1" fmla="*/ 0 h 9408193"/>
              <a:gd name="connsiteX2" fmla="*/ 3097838 w 9570828"/>
              <a:gd name="connsiteY2" fmla="*/ 96419 h 9408193"/>
              <a:gd name="connsiteX3" fmla="*/ 4559467 w 9570828"/>
              <a:gd name="connsiteY3" fmla="*/ 1010652 h 9408193"/>
              <a:gd name="connsiteX4" fmla="*/ 9570828 w 9570828"/>
              <a:gd name="connsiteY4" fmla="*/ 4692482 h 9408193"/>
              <a:gd name="connsiteX5" fmla="*/ 9257673 w 9570828"/>
              <a:gd name="connsiteY5" fmla="*/ 9408193 h 9408193"/>
              <a:gd name="connsiteX6" fmla="*/ 3675355 w 9570828"/>
              <a:gd name="connsiteY6" fmla="*/ 5943767 h 9408193"/>
              <a:gd name="connsiteX7" fmla="*/ 908509 w 9570828"/>
              <a:gd name="connsiteY7" fmla="*/ 3320214 h 9408193"/>
              <a:gd name="connsiteX0" fmla="*/ 908509 w 9570828"/>
              <a:gd name="connsiteY0" fmla="*/ 3320214 h 9408193"/>
              <a:gd name="connsiteX1" fmla="*/ 0 w 9570828"/>
              <a:gd name="connsiteY1" fmla="*/ 0 h 9408193"/>
              <a:gd name="connsiteX2" fmla="*/ 3097838 w 9570828"/>
              <a:gd name="connsiteY2" fmla="*/ 96419 h 9408193"/>
              <a:gd name="connsiteX3" fmla="*/ 4559467 w 9570828"/>
              <a:gd name="connsiteY3" fmla="*/ 1010652 h 9408193"/>
              <a:gd name="connsiteX4" fmla="*/ 6707311 w 9570828"/>
              <a:gd name="connsiteY4" fmla="*/ 2574924 h 9408193"/>
              <a:gd name="connsiteX5" fmla="*/ 9570828 w 9570828"/>
              <a:gd name="connsiteY5" fmla="*/ 4692482 h 9408193"/>
              <a:gd name="connsiteX6" fmla="*/ 9257673 w 9570828"/>
              <a:gd name="connsiteY6" fmla="*/ 9408193 h 9408193"/>
              <a:gd name="connsiteX7" fmla="*/ 3675355 w 9570828"/>
              <a:gd name="connsiteY7" fmla="*/ 5943767 h 9408193"/>
              <a:gd name="connsiteX8" fmla="*/ 908509 w 9570828"/>
              <a:gd name="connsiteY8" fmla="*/ 3320214 h 9408193"/>
              <a:gd name="connsiteX0" fmla="*/ 908509 w 9570828"/>
              <a:gd name="connsiteY0" fmla="*/ 3320214 h 9408193"/>
              <a:gd name="connsiteX1" fmla="*/ 0 w 9570828"/>
              <a:gd name="connsiteY1" fmla="*/ 0 h 9408193"/>
              <a:gd name="connsiteX2" fmla="*/ 3097838 w 9570828"/>
              <a:gd name="connsiteY2" fmla="*/ 96419 h 9408193"/>
              <a:gd name="connsiteX3" fmla="*/ 4559467 w 9570828"/>
              <a:gd name="connsiteY3" fmla="*/ 1010652 h 9408193"/>
              <a:gd name="connsiteX4" fmla="*/ 6370427 w 9570828"/>
              <a:gd name="connsiteY4" fmla="*/ 3657766 h 9408193"/>
              <a:gd name="connsiteX5" fmla="*/ 9570828 w 9570828"/>
              <a:gd name="connsiteY5" fmla="*/ 4692482 h 9408193"/>
              <a:gd name="connsiteX6" fmla="*/ 9257673 w 9570828"/>
              <a:gd name="connsiteY6" fmla="*/ 9408193 h 9408193"/>
              <a:gd name="connsiteX7" fmla="*/ 3675355 w 9570828"/>
              <a:gd name="connsiteY7" fmla="*/ 5943767 h 9408193"/>
              <a:gd name="connsiteX8" fmla="*/ 908509 w 9570828"/>
              <a:gd name="connsiteY8" fmla="*/ 3320214 h 9408193"/>
              <a:gd name="connsiteX0" fmla="*/ 908509 w 9570828"/>
              <a:gd name="connsiteY0" fmla="*/ 3320214 h 9408193"/>
              <a:gd name="connsiteX1" fmla="*/ 0 w 9570828"/>
              <a:gd name="connsiteY1" fmla="*/ 0 h 9408193"/>
              <a:gd name="connsiteX2" fmla="*/ 3097838 w 9570828"/>
              <a:gd name="connsiteY2" fmla="*/ 96419 h 9408193"/>
              <a:gd name="connsiteX3" fmla="*/ 3500688 w 9570828"/>
              <a:gd name="connsiteY3" fmla="*/ 1515978 h 9408193"/>
              <a:gd name="connsiteX4" fmla="*/ 6370427 w 9570828"/>
              <a:gd name="connsiteY4" fmla="*/ 3657766 h 9408193"/>
              <a:gd name="connsiteX5" fmla="*/ 9570828 w 9570828"/>
              <a:gd name="connsiteY5" fmla="*/ 4692482 h 9408193"/>
              <a:gd name="connsiteX6" fmla="*/ 9257673 w 9570828"/>
              <a:gd name="connsiteY6" fmla="*/ 9408193 h 9408193"/>
              <a:gd name="connsiteX7" fmla="*/ 3675355 w 9570828"/>
              <a:gd name="connsiteY7" fmla="*/ 5943767 h 9408193"/>
              <a:gd name="connsiteX8" fmla="*/ 908509 w 9570828"/>
              <a:gd name="connsiteY8" fmla="*/ 3320214 h 9408193"/>
              <a:gd name="connsiteX0" fmla="*/ 908509 w 9570828"/>
              <a:gd name="connsiteY0" fmla="*/ 3320214 h 9408193"/>
              <a:gd name="connsiteX1" fmla="*/ 0 w 9570828"/>
              <a:gd name="connsiteY1" fmla="*/ 0 h 9408193"/>
              <a:gd name="connsiteX2" fmla="*/ 3097838 w 9570828"/>
              <a:gd name="connsiteY2" fmla="*/ 96419 h 9408193"/>
              <a:gd name="connsiteX3" fmla="*/ 3500688 w 9570828"/>
              <a:gd name="connsiteY3" fmla="*/ 1515978 h 9408193"/>
              <a:gd name="connsiteX4" fmla="*/ 6370427 w 9570828"/>
              <a:gd name="connsiteY4" fmla="*/ 3657766 h 9408193"/>
              <a:gd name="connsiteX5" fmla="*/ 9570828 w 9570828"/>
              <a:gd name="connsiteY5" fmla="*/ 4692482 h 9408193"/>
              <a:gd name="connsiteX6" fmla="*/ 9257673 w 9570828"/>
              <a:gd name="connsiteY6" fmla="*/ 9408193 h 9408193"/>
              <a:gd name="connsiteX7" fmla="*/ 5865101 w 9570828"/>
              <a:gd name="connsiteY7" fmla="*/ 7315366 h 9408193"/>
              <a:gd name="connsiteX8" fmla="*/ 3675355 w 9570828"/>
              <a:gd name="connsiteY8" fmla="*/ 5943767 h 9408193"/>
              <a:gd name="connsiteX9" fmla="*/ 908509 w 9570828"/>
              <a:gd name="connsiteY9" fmla="*/ 3320214 h 9408193"/>
              <a:gd name="connsiteX0" fmla="*/ 908509 w 9570828"/>
              <a:gd name="connsiteY0" fmla="*/ 3320214 h 9841998"/>
              <a:gd name="connsiteX1" fmla="*/ 0 w 9570828"/>
              <a:gd name="connsiteY1" fmla="*/ 0 h 9841998"/>
              <a:gd name="connsiteX2" fmla="*/ 3097838 w 9570828"/>
              <a:gd name="connsiteY2" fmla="*/ 96419 h 9841998"/>
              <a:gd name="connsiteX3" fmla="*/ 3500688 w 9570828"/>
              <a:gd name="connsiteY3" fmla="*/ 1515978 h 9841998"/>
              <a:gd name="connsiteX4" fmla="*/ 6370427 w 9570828"/>
              <a:gd name="connsiteY4" fmla="*/ 3657766 h 9841998"/>
              <a:gd name="connsiteX5" fmla="*/ 9570828 w 9570828"/>
              <a:gd name="connsiteY5" fmla="*/ 4692482 h 9841998"/>
              <a:gd name="connsiteX6" fmla="*/ 9257673 w 9570828"/>
              <a:gd name="connsiteY6" fmla="*/ 9408193 h 9841998"/>
              <a:gd name="connsiteX7" fmla="*/ 5263522 w 9570828"/>
              <a:gd name="connsiteY7" fmla="*/ 9841998 h 9841998"/>
              <a:gd name="connsiteX8" fmla="*/ 3675355 w 9570828"/>
              <a:gd name="connsiteY8" fmla="*/ 5943767 h 9841998"/>
              <a:gd name="connsiteX9" fmla="*/ 908509 w 9570828"/>
              <a:gd name="connsiteY9" fmla="*/ 3320214 h 9841998"/>
              <a:gd name="connsiteX0" fmla="*/ 1318674 w 9980993"/>
              <a:gd name="connsiteY0" fmla="*/ 3320214 h 9841998"/>
              <a:gd name="connsiteX1" fmla="*/ 0 w 9980993"/>
              <a:gd name="connsiteY1" fmla="*/ 1888978 h 9841998"/>
              <a:gd name="connsiteX2" fmla="*/ 410165 w 9980993"/>
              <a:gd name="connsiteY2" fmla="*/ 0 h 9841998"/>
              <a:gd name="connsiteX3" fmla="*/ 3508003 w 9980993"/>
              <a:gd name="connsiteY3" fmla="*/ 96419 h 9841998"/>
              <a:gd name="connsiteX4" fmla="*/ 3910853 w 9980993"/>
              <a:gd name="connsiteY4" fmla="*/ 1515978 h 9841998"/>
              <a:gd name="connsiteX5" fmla="*/ 6780592 w 9980993"/>
              <a:gd name="connsiteY5" fmla="*/ 3657766 h 9841998"/>
              <a:gd name="connsiteX6" fmla="*/ 9980993 w 9980993"/>
              <a:gd name="connsiteY6" fmla="*/ 4692482 h 9841998"/>
              <a:gd name="connsiteX7" fmla="*/ 9667838 w 9980993"/>
              <a:gd name="connsiteY7" fmla="*/ 9408193 h 9841998"/>
              <a:gd name="connsiteX8" fmla="*/ 5673687 w 9980993"/>
              <a:gd name="connsiteY8" fmla="*/ 9841998 h 9841998"/>
              <a:gd name="connsiteX9" fmla="*/ 4085520 w 9980993"/>
              <a:gd name="connsiteY9" fmla="*/ 5943767 h 9841998"/>
              <a:gd name="connsiteX10" fmla="*/ 1318674 w 9980993"/>
              <a:gd name="connsiteY10" fmla="*/ 3320214 h 9841998"/>
              <a:gd name="connsiteX0" fmla="*/ 1372870 w 10035189"/>
              <a:gd name="connsiteY0" fmla="*/ 3320214 h 9841998"/>
              <a:gd name="connsiteX1" fmla="*/ 54196 w 10035189"/>
              <a:gd name="connsiteY1" fmla="*/ 1888978 h 9841998"/>
              <a:gd name="connsiteX2" fmla="*/ 464361 w 10035189"/>
              <a:gd name="connsiteY2" fmla="*/ 0 h 9841998"/>
              <a:gd name="connsiteX3" fmla="*/ 3562199 w 10035189"/>
              <a:gd name="connsiteY3" fmla="*/ 96419 h 9841998"/>
              <a:gd name="connsiteX4" fmla="*/ 3965049 w 10035189"/>
              <a:gd name="connsiteY4" fmla="*/ 1515978 h 9841998"/>
              <a:gd name="connsiteX5" fmla="*/ 6834788 w 10035189"/>
              <a:gd name="connsiteY5" fmla="*/ 3657766 h 9841998"/>
              <a:gd name="connsiteX6" fmla="*/ 10035189 w 10035189"/>
              <a:gd name="connsiteY6" fmla="*/ 4692482 h 9841998"/>
              <a:gd name="connsiteX7" fmla="*/ 9722034 w 10035189"/>
              <a:gd name="connsiteY7" fmla="*/ 9408193 h 9841998"/>
              <a:gd name="connsiteX8" fmla="*/ 5727883 w 10035189"/>
              <a:gd name="connsiteY8" fmla="*/ 9841998 h 9841998"/>
              <a:gd name="connsiteX9" fmla="*/ 4139716 w 10035189"/>
              <a:gd name="connsiteY9" fmla="*/ 5943767 h 9841998"/>
              <a:gd name="connsiteX10" fmla="*/ 1372870 w 10035189"/>
              <a:gd name="connsiteY10" fmla="*/ 3320214 h 9841998"/>
              <a:gd name="connsiteX0" fmla="*/ 1369465 w 10031784"/>
              <a:gd name="connsiteY0" fmla="*/ 3265129 h 9786913"/>
              <a:gd name="connsiteX1" fmla="*/ 50791 w 10031784"/>
              <a:gd name="connsiteY1" fmla="*/ 1833893 h 9786913"/>
              <a:gd name="connsiteX2" fmla="*/ 505023 w 10031784"/>
              <a:gd name="connsiteY2" fmla="*/ 0 h 9786913"/>
              <a:gd name="connsiteX3" fmla="*/ 3558794 w 10031784"/>
              <a:gd name="connsiteY3" fmla="*/ 41334 h 9786913"/>
              <a:gd name="connsiteX4" fmla="*/ 3961644 w 10031784"/>
              <a:gd name="connsiteY4" fmla="*/ 1460893 h 9786913"/>
              <a:gd name="connsiteX5" fmla="*/ 6831383 w 10031784"/>
              <a:gd name="connsiteY5" fmla="*/ 3602681 h 9786913"/>
              <a:gd name="connsiteX6" fmla="*/ 10031784 w 10031784"/>
              <a:gd name="connsiteY6" fmla="*/ 4637397 h 9786913"/>
              <a:gd name="connsiteX7" fmla="*/ 9718629 w 10031784"/>
              <a:gd name="connsiteY7" fmla="*/ 9353108 h 9786913"/>
              <a:gd name="connsiteX8" fmla="*/ 5724478 w 10031784"/>
              <a:gd name="connsiteY8" fmla="*/ 9786913 h 9786913"/>
              <a:gd name="connsiteX9" fmla="*/ 4136311 w 10031784"/>
              <a:gd name="connsiteY9" fmla="*/ 5888682 h 9786913"/>
              <a:gd name="connsiteX10" fmla="*/ 1369465 w 10031784"/>
              <a:gd name="connsiteY10" fmla="*/ 3265129 h 9786913"/>
              <a:gd name="connsiteX0" fmla="*/ 1370224 w 10032543"/>
              <a:gd name="connsiteY0" fmla="*/ 3265129 h 9786913"/>
              <a:gd name="connsiteX1" fmla="*/ 51550 w 10032543"/>
              <a:gd name="connsiteY1" fmla="*/ 1833893 h 9786913"/>
              <a:gd name="connsiteX2" fmla="*/ 505782 w 10032543"/>
              <a:gd name="connsiteY2" fmla="*/ 0 h 9786913"/>
              <a:gd name="connsiteX3" fmla="*/ 3559553 w 10032543"/>
              <a:gd name="connsiteY3" fmla="*/ 41334 h 9786913"/>
              <a:gd name="connsiteX4" fmla="*/ 3962403 w 10032543"/>
              <a:gd name="connsiteY4" fmla="*/ 1460893 h 9786913"/>
              <a:gd name="connsiteX5" fmla="*/ 6832142 w 10032543"/>
              <a:gd name="connsiteY5" fmla="*/ 3602681 h 9786913"/>
              <a:gd name="connsiteX6" fmla="*/ 10032543 w 10032543"/>
              <a:gd name="connsiteY6" fmla="*/ 4637397 h 9786913"/>
              <a:gd name="connsiteX7" fmla="*/ 9719388 w 10032543"/>
              <a:gd name="connsiteY7" fmla="*/ 9353108 h 9786913"/>
              <a:gd name="connsiteX8" fmla="*/ 5725237 w 10032543"/>
              <a:gd name="connsiteY8" fmla="*/ 9786913 h 9786913"/>
              <a:gd name="connsiteX9" fmla="*/ 4137070 w 10032543"/>
              <a:gd name="connsiteY9" fmla="*/ 5888682 h 9786913"/>
              <a:gd name="connsiteX10" fmla="*/ 1370224 w 10032543"/>
              <a:gd name="connsiteY10" fmla="*/ 3265129 h 9786913"/>
              <a:gd name="connsiteX0" fmla="*/ 1370224 w 10032543"/>
              <a:gd name="connsiteY0" fmla="*/ 3623645 h 10145429"/>
              <a:gd name="connsiteX1" fmla="*/ 51550 w 10032543"/>
              <a:gd name="connsiteY1" fmla="*/ 2192409 h 10145429"/>
              <a:gd name="connsiteX2" fmla="*/ 505782 w 10032543"/>
              <a:gd name="connsiteY2" fmla="*/ 358516 h 10145429"/>
              <a:gd name="connsiteX3" fmla="*/ 3559553 w 10032543"/>
              <a:gd name="connsiteY3" fmla="*/ 399850 h 10145429"/>
              <a:gd name="connsiteX4" fmla="*/ 3962403 w 10032543"/>
              <a:gd name="connsiteY4" fmla="*/ 1819409 h 10145429"/>
              <a:gd name="connsiteX5" fmla="*/ 6832142 w 10032543"/>
              <a:gd name="connsiteY5" fmla="*/ 3961197 h 10145429"/>
              <a:gd name="connsiteX6" fmla="*/ 10032543 w 10032543"/>
              <a:gd name="connsiteY6" fmla="*/ 4995913 h 10145429"/>
              <a:gd name="connsiteX7" fmla="*/ 9719388 w 10032543"/>
              <a:gd name="connsiteY7" fmla="*/ 9711624 h 10145429"/>
              <a:gd name="connsiteX8" fmla="*/ 5725237 w 10032543"/>
              <a:gd name="connsiteY8" fmla="*/ 10145429 h 10145429"/>
              <a:gd name="connsiteX9" fmla="*/ 4137070 w 10032543"/>
              <a:gd name="connsiteY9" fmla="*/ 6247198 h 10145429"/>
              <a:gd name="connsiteX10" fmla="*/ 1370224 w 10032543"/>
              <a:gd name="connsiteY10" fmla="*/ 3623645 h 10145429"/>
              <a:gd name="connsiteX0" fmla="*/ 1370224 w 10032543"/>
              <a:gd name="connsiteY0" fmla="*/ 3618251 h 10140035"/>
              <a:gd name="connsiteX1" fmla="*/ 51550 w 10032543"/>
              <a:gd name="connsiteY1" fmla="*/ 2187015 h 10140035"/>
              <a:gd name="connsiteX2" fmla="*/ 505782 w 10032543"/>
              <a:gd name="connsiteY2" fmla="*/ 353122 h 10140035"/>
              <a:gd name="connsiteX3" fmla="*/ 3570570 w 10032543"/>
              <a:gd name="connsiteY3" fmla="*/ 416490 h 10140035"/>
              <a:gd name="connsiteX4" fmla="*/ 3962403 w 10032543"/>
              <a:gd name="connsiteY4" fmla="*/ 1814015 h 10140035"/>
              <a:gd name="connsiteX5" fmla="*/ 6832142 w 10032543"/>
              <a:gd name="connsiteY5" fmla="*/ 3955803 h 10140035"/>
              <a:gd name="connsiteX6" fmla="*/ 10032543 w 10032543"/>
              <a:gd name="connsiteY6" fmla="*/ 4990519 h 10140035"/>
              <a:gd name="connsiteX7" fmla="*/ 9719388 w 10032543"/>
              <a:gd name="connsiteY7" fmla="*/ 9706230 h 10140035"/>
              <a:gd name="connsiteX8" fmla="*/ 5725237 w 10032543"/>
              <a:gd name="connsiteY8" fmla="*/ 10140035 h 10140035"/>
              <a:gd name="connsiteX9" fmla="*/ 4137070 w 10032543"/>
              <a:gd name="connsiteY9" fmla="*/ 6241804 h 10140035"/>
              <a:gd name="connsiteX10" fmla="*/ 1370224 w 10032543"/>
              <a:gd name="connsiteY10" fmla="*/ 3618251 h 10140035"/>
              <a:gd name="connsiteX0" fmla="*/ 1370224 w 10032543"/>
              <a:gd name="connsiteY0" fmla="*/ 3857959 h 10379743"/>
              <a:gd name="connsiteX1" fmla="*/ 51550 w 10032543"/>
              <a:gd name="connsiteY1" fmla="*/ 2426723 h 10379743"/>
              <a:gd name="connsiteX2" fmla="*/ 505782 w 10032543"/>
              <a:gd name="connsiteY2" fmla="*/ 592830 h 10379743"/>
              <a:gd name="connsiteX3" fmla="*/ 3570570 w 10032543"/>
              <a:gd name="connsiteY3" fmla="*/ 656198 h 10379743"/>
              <a:gd name="connsiteX4" fmla="*/ 3962403 w 10032543"/>
              <a:gd name="connsiteY4" fmla="*/ 2053723 h 10379743"/>
              <a:gd name="connsiteX5" fmla="*/ 6832142 w 10032543"/>
              <a:gd name="connsiteY5" fmla="*/ 4195511 h 10379743"/>
              <a:gd name="connsiteX6" fmla="*/ 10032543 w 10032543"/>
              <a:gd name="connsiteY6" fmla="*/ 5230227 h 10379743"/>
              <a:gd name="connsiteX7" fmla="*/ 9719388 w 10032543"/>
              <a:gd name="connsiteY7" fmla="*/ 9945938 h 10379743"/>
              <a:gd name="connsiteX8" fmla="*/ 5725237 w 10032543"/>
              <a:gd name="connsiteY8" fmla="*/ 10379743 h 10379743"/>
              <a:gd name="connsiteX9" fmla="*/ 4137070 w 10032543"/>
              <a:gd name="connsiteY9" fmla="*/ 6481512 h 10379743"/>
              <a:gd name="connsiteX10" fmla="*/ 1370224 w 10032543"/>
              <a:gd name="connsiteY10" fmla="*/ 3857959 h 10379743"/>
              <a:gd name="connsiteX0" fmla="*/ 1366413 w 10028732"/>
              <a:gd name="connsiteY0" fmla="*/ 3875549 h 10397333"/>
              <a:gd name="connsiteX1" fmla="*/ 47739 w 10028732"/>
              <a:gd name="connsiteY1" fmla="*/ 2444313 h 10397333"/>
              <a:gd name="connsiteX2" fmla="*/ 557055 w 10028732"/>
              <a:gd name="connsiteY2" fmla="*/ 577370 h 10397333"/>
              <a:gd name="connsiteX3" fmla="*/ 3566759 w 10028732"/>
              <a:gd name="connsiteY3" fmla="*/ 673788 h 10397333"/>
              <a:gd name="connsiteX4" fmla="*/ 3958592 w 10028732"/>
              <a:gd name="connsiteY4" fmla="*/ 2071313 h 10397333"/>
              <a:gd name="connsiteX5" fmla="*/ 6828331 w 10028732"/>
              <a:gd name="connsiteY5" fmla="*/ 4213101 h 10397333"/>
              <a:gd name="connsiteX6" fmla="*/ 10028732 w 10028732"/>
              <a:gd name="connsiteY6" fmla="*/ 5247817 h 10397333"/>
              <a:gd name="connsiteX7" fmla="*/ 9715577 w 10028732"/>
              <a:gd name="connsiteY7" fmla="*/ 9963528 h 10397333"/>
              <a:gd name="connsiteX8" fmla="*/ 5721426 w 10028732"/>
              <a:gd name="connsiteY8" fmla="*/ 10397333 h 10397333"/>
              <a:gd name="connsiteX9" fmla="*/ 4133259 w 10028732"/>
              <a:gd name="connsiteY9" fmla="*/ 6499102 h 10397333"/>
              <a:gd name="connsiteX10" fmla="*/ 1366413 w 10028732"/>
              <a:gd name="connsiteY10" fmla="*/ 3875549 h 10397333"/>
              <a:gd name="connsiteX0" fmla="*/ 1366413 w 10028732"/>
              <a:gd name="connsiteY0" fmla="*/ 3892982 h 10414766"/>
              <a:gd name="connsiteX1" fmla="*/ 47739 w 10028732"/>
              <a:gd name="connsiteY1" fmla="*/ 2461746 h 10414766"/>
              <a:gd name="connsiteX2" fmla="*/ 557055 w 10028732"/>
              <a:gd name="connsiteY2" fmla="*/ 594803 h 10414766"/>
              <a:gd name="connsiteX3" fmla="*/ 3566759 w 10028732"/>
              <a:gd name="connsiteY3" fmla="*/ 691221 h 10414766"/>
              <a:gd name="connsiteX4" fmla="*/ 3958592 w 10028732"/>
              <a:gd name="connsiteY4" fmla="*/ 2088746 h 10414766"/>
              <a:gd name="connsiteX5" fmla="*/ 6828331 w 10028732"/>
              <a:gd name="connsiteY5" fmla="*/ 4230534 h 10414766"/>
              <a:gd name="connsiteX6" fmla="*/ 10028732 w 10028732"/>
              <a:gd name="connsiteY6" fmla="*/ 5265250 h 10414766"/>
              <a:gd name="connsiteX7" fmla="*/ 9715577 w 10028732"/>
              <a:gd name="connsiteY7" fmla="*/ 9980961 h 10414766"/>
              <a:gd name="connsiteX8" fmla="*/ 5721426 w 10028732"/>
              <a:gd name="connsiteY8" fmla="*/ 10414766 h 10414766"/>
              <a:gd name="connsiteX9" fmla="*/ 4133259 w 10028732"/>
              <a:gd name="connsiteY9" fmla="*/ 6516535 h 10414766"/>
              <a:gd name="connsiteX10" fmla="*/ 1366413 w 10028732"/>
              <a:gd name="connsiteY10" fmla="*/ 3892982 h 10414766"/>
              <a:gd name="connsiteX0" fmla="*/ 1366413 w 10028732"/>
              <a:gd name="connsiteY0" fmla="*/ 3892982 h 10414766"/>
              <a:gd name="connsiteX1" fmla="*/ 47739 w 10028732"/>
              <a:gd name="connsiteY1" fmla="*/ 2461746 h 10414766"/>
              <a:gd name="connsiteX2" fmla="*/ 557055 w 10028732"/>
              <a:gd name="connsiteY2" fmla="*/ 594803 h 10414766"/>
              <a:gd name="connsiteX3" fmla="*/ 3566759 w 10028732"/>
              <a:gd name="connsiteY3" fmla="*/ 691221 h 10414766"/>
              <a:gd name="connsiteX4" fmla="*/ 3958592 w 10028732"/>
              <a:gd name="connsiteY4" fmla="*/ 2088746 h 10414766"/>
              <a:gd name="connsiteX5" fmla="*/ 6828331 w 10028732"/>
              <a:gd name="connsiteY5" fmla="*/ 4230534 h 10414766"/>
              <a:gd name="connsiteX6" fmla="*/ 10028732 w 10028732"/>
              <a:gd name="connsiteY6" fmla="*/ 5265250 h 10414766"/>
              <a:gd name="connsiteX7" fmla="*/ 9715577 w 10028732"/>
              <a:gd name="connsiteY7" fmla="*/ 9980961 h 10414766"/>
              <a:gd name="connsiteX8" fmla="*/ 5721426 w 10028732"/>
              <a:gd name="connsiteY8" fmla="*/ 10414766 h 10414766"/>
              <a:gd name="connsiteX9" fmla="*/ 4133259 w 10028732"/>
              <a:gd name="connsiteY9" fmla="*/ 6516535 h 10414766"/>
              <a:gd name="connsiteX10" fmla="*/ 1366413 w 10028732"/>
              <a:gd name="connsiteY10" fmla="*/ 3892982 h 10414766"/>
              <a:gd name="connsiteX0" fmla="*/ 1366413 w 10028732"/>
              <a:gd name="connsiteY0" fmla="*/ 3892982 h 10414766"/>
              <a:gd name="connsiteX1" fmla="*/ 47739 w 10028732"/>
              <a:gd name="connsiteY1" fmla="*/ 2461746 h 10414766"/>
              <a:gd name="connsiteX2" fmla="*/ 557055 w 10028732"/>
              <a:gd name="connsiteY2" fmla="*/ 594803 h 10414766"/>
              <a:gd name="connsiteX3" fmla="*/ 3566759 w 10028732"/>
              <a:gd name="connsiteY3" fmla="*/ 691221 h 10414766"/>
              <a:gd name="connsiteX4" fmla="*/ 3958592 w 10028732"/>
              <a:gd name="connsiteY4" fmla="*/ 2088746 h 10414766"/>
              <a:gd name="connsiteX5" fmla="*/ 6828331 w 10028732"/>
              <a:gd name="connsiteY5" fmla="*/ 4230534 h 10414766"/>
              <a:gd name="connsiteX6" fmla="*/ 10028732 w 10028732"/>
              <a:gd name="connsiteY6" fmla="*/ 5265250 h 10414766"/>
              <a:gd name="connsiteX7" fmla="*/ 9715577 w 10028732"/>
              <a:gd name="connsiteY7" fmla="*/ 9980961 h 10414766"/>
              <a:gd name="connsiteX8" fmla="*/ 5721426 w 10028732"/>
              <a:gd name="connsiteY8" fmla="*/ 10414766 h 10414766"/>
              <a:gd name="connsiteX9" fmla="*/ 4133259 w 10028732"/>
              <a:gd name="connsiteY9" fmla="*/ 6516535 h 10414766"/>
              <a:gd name="connsiteX10" fmla="*/ 1366413 w 10028732"/>
              <a:gd name="connsiteY10" fmla="*/ 3892982 h 10414766"/>
              <a:gd name="connsiteX0" fmla="*/ 1366413 w 10028732"/>
              <a:gd name="connsiteY0" fmla="*/ 3892982 h 10414766"/>
              <a:gd name="connsiteX1" fmla="*/ 47739 w 10028732"/>
              <a:gd name="connsiteY1" fmla="*/ 2461746 h 10414766"/>
              <a:gd name="connsiteX2" fmla="*/ 557055 w 10028732"/>
              <a:gd name="connsiteY2" fmla="*/ 594803 h 10414766"/>
              <a:gd name="connsiteX3" fmla="*/ 3566759 w 10028732"/>
              <a:gd name="connsiteY3" fmla="*/ 691221 h 10414766"/>
              <a:gd name="connsiteX4" fmla="*/ 3958592 w 10028732"/>
              <a:gd name="connsiteY4" fmla="*/ 2088746 h 10414766"/>
              <a:gd name="connsiteX5" fmla="*/ 6828331 w 10028732"/>
              <a:gd name="connsiteY5" fmla="*/ 4230534 h 10414766"/>
              <a:gd name="connsiteX6" fmla="*/ 10028732 w 10028732"/>
              <a:gd name="connsiteY6" fmla="*/ 5265250 h 10414766"/>
              <a:gd name="connsiteX7" fmla="*/ 9715577 w 10028732"/>
              <a:gd name="connsiteY7" fmla="*/ 9980961 h 10414766"/>
              <a:gd name="connsiteX8" fmla="*/ 5721426 w 10028732"/>
              <a:gd name="connsiteY8" fmla="*/ 10414766 h 10414766"/>
              <a:gd name="connsiteX9" fmla="*/ 4133259 w 10028732"/>
              <a:gd name="connsiteY9" fmla="*/ 6516535 h 10414766"/>
              <a:gd name="connsiteX10" fmla="*/ 1366413 w 10028732"/>
              <a:gd name="connsiteY10" fmla="*/ 3892982 h 10414766"/>
              <a:gd name="connsiteX0" fmla="*/ 1366413 w 10028732"/>
              <a:gd name="connsiteY0" fmla="*/ 3892982 h 10414766"/>
              <a:gd name="connsiteX1" fmla="*/ 47739 w 10028732"/>
              <a:gd name="connsiteY1" fmla="*/ 2461746 h 10414766"/>
              <a:gd name="connsiteX2" fmla="*/ 557055 w 10028732"/>
              <a:gd name="connsiteY2" fmla="*/ 594803 h 10414766"/>
              <a:gd name="connsiteX3" fmla="*/ 3533708 w 10028732"/>
              <a:gd name="connsiteY3" fmla="*/ 691221 h 10414766"/>
              <a:gd name="connsiteX4" fmla="*/ 3958592 w 10028732"/>
              <a:gd name="connsiteY4" fmla="*/ 2088746 h 10414766"/>
              <a:gd name="connsiteX5" fmla="*/ 6828331 w 10028732"/>
              <a:gd name="connsiteY5" fmla="*/ 4230534 h 10414766"/>
              <a:gd name="connsiteX6" fmla="*/ 10028732 w 10028732"/>
              <a:gd name="connsiteY6" fmla="*/ 5265250 h 10414766"/>
              <a:gd name="connsiteX7" fmla="*/ 9715577 w 10028732"/>
              <a:gd name="connsiteY7" fmla="*/ 9980961 h 10414766"/>
              <a:gd name="connsiteX8" fmla="*/ 5721426 w 10028732"/>
              <a:gd name="connsiteY8" fmla="*/ 10414766 h 10414766"/>
              <a:gd name="connsiteX9" fmla="*/ 4133259 w 10028732"/>
              <a:gd name="connsiteY9" fmla="*/ 6516535 h 10414766"/>
              <a:gd name="connsiteX10" fmla="*/ 1366413 w 10028732"/>
              <a:gd name="connsiteY10" fmla="*/ 3892982 h 10414766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3958592 w 10028732"/>
              <a:gd name="connsiteY4" fmla="*/ 2084905 h 10410925"/>
              <a:gd name="connsiteX5" fmla="*/ 6828331 w 10028732"/>
              <a:gd name="connsiteY5" fmla="*/ 4226693 h 10410925"/>
              <a:gd name="connsiteX6" fmla="*/ 10028732 w 10028732"/>
              <a:gd name="connsiteY6" fmla="*/ 5261409 h 10410925"/>
              <a:gd name="connsiteX7" fmla="*/ 9715577 w 10028732"/>
              <a:gd name="connsiteY7" fmla="*/ 9977120 h 10410925"/>
              <a:gd name="connsiteX8" fmla="*/ 5721426 w 10028732"/>
              <a:gd name="connsiteY8" fmla="*/ 10410925 h 10410925"/>
              <a:gd name="connsiteX9" fmla="*/ 4133259 w 10028732"/>
              <a:gd name="connsiteY9" fmla="*/ 6512694 h 10410925"/>
              <a:gd name="connsiteX10" fmla="*/ 1366413 w 10028732"/>
              <a:gd name="connsiteY10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3958592 w 10028732"/>
              <a:gd name="connsiteY4" fmla="*/ 2084905 h 10410925"/>
              <a:gd name="connsiteX5" fmla="*/ 6828331 w 10028732"/>
              <a:gd name="connsiteY5" fmla="*/ 4226693 h 10410925"/>
              <a:gd name="connsiteX6" fmla="*/ 10028732 w 10028732"/>
              <a:gd name="connsiteY6" fmla="*/ 5261409 h 10410925"/>
              <a:gd name="connsiteX7" fmla="*/ 9715577 w 10028732"/>
              <a:gd name="connsiteY7" fmla="*/ 9977120 h 10410925"/>
              <a:gd name="connsiteX8" fmla="*/ 5721426 w 10028732"/>
              <a:gd name="connsiteY8" fmla="*/ 10410925 h 10410925"/>
              <a:gd name="connsiteX9" fmla="*/ 4133259 w 10028732"/>
              <a:gd name="connsiteY9" fmla="*/ 6512694 h 10410925"/>
              <a:gd name="connsiteX10" fmla="*/ 1366413 w 10028732"/>
              <a:gd name="connsiteY10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6828331 w 10028732"/>
              <a:gd name="connsiteY5" fmla="*/ 4226693 h 10410925"/>
              <a:gd name="connsiteX6" fmla="*/ 10028732 w 10028732"/>
              <a:gd name="connsiteY6" fmla="*/ 5261409 h 10410925"/>
              <a:gd name="connsiteX7" fmla="*/ 9715577 w 10028732"/>
              <a:gd name="connsiteY7" fmla="*/ 9977120 h 10410925"/>
              <a:gd name="connsiteX8" fmla="*/ 5721426 w 10028732"/>
              <a:gd name="connsiteY8" fmla="*/ 10410925 h 10410925"/>
              <a:gd name="connsiteX9" fmla="*/ 4133259 w 10028732"/>
              <a:gd name="connsiteY9" fmla="*/ 6512694 h 10410925"/>
              <a:gd name="connsiteX10" fmla="*/ 1366413 w 10028732"/>
              <a:gd name="connsiteY10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6828331 w 10028732"/>
              <a:gd name="connsiteY5" fmla="*/ 4226693 h 10410925"/>
              <a:gd name="connsiteX6" fmla="*/ 10028732 w 10028732"/>
              <a:gd name="connsiteY6" fmla="*/ 5261409 h 10410925"/>
              <a:gd name="connsiteX7" fmla="*/ 9715577 w 10028732"/>
              <a:gd name="connsiteY7" fmla="*/ 9977120 h 10410925"/>
              <a:gd name="connsiteX8" fmla="*/ 5721426 w 10028732"/>
              <a:gd name="connsiteY8" fmla="*/ 10410925 h 10410925"/>
              <a:gd name="connsiteX9" fmla="*/ 4133259 w 10028732"/>
              <a:gd name="connsiteY9" fmla="*/ 6512694 h 10410925"/>
              <a:gd name="connsiteX10" fmla="*/ 1366413 w 10028732"/>
              <a:gd name="connsiteY10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807026 w 10028732"/>
              <a:gd name="connsiteY5" fmla="*/ 3757896 h 10410925"/>
              <a:gd name="connsiteX6" fmla="*/ 6828331 w 10028732"/>
              <a:gd name="connsiteY6" fmla="*/ 4226693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807026 w 10028732"/>
              <a:gd name="connsiteY5" fmla="*/ 3757896 h 10410925"/>
              <a:gd name="connsiteX6" fmla="*/ 6828331 w 10028732"/>
              <a:gd name="connsiteY6" fmla="*/ 4226693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807026 w 10028732"/>
              <a:gd name="connsiteY5" fmla="*/ 3757896 h 10410925"/>
              <a:gd name="connsiteX6" fmla="*/ 6828331 w 10028732"/>
              <a:gd name="connsiteY6" fmla="*/ 4226693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751942 w 10028732"/>
              <a:gd name="connsiteY5" fmla="*/ 3702812 h 10410925"/>
              <a:gd name="connsiteX6" fmla="*/ 6828331 w 10028732"/>
              <a:gd name="connsiteY6" fmla="*/ 4226693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751942 w 10028732"/>
              <a:gd name="connsiteY5" fmla="*/ 3702812 h 10410925"/>
              <a:gd name="connsiteX6" fmla="*/ 6828331 w 10028732"/>
              <a:gd name="connsiteY6" fmla="*/ 4226693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751942 w 10028732"/>
              <a:gd name="connsiteY5" fmla="*/ 3702812 h 10410925"/>
              <a:gd name="connsiteX6" fmla="*/ 6828331 w 10028732"/>
              <a:gd name="connsiteY6" fmla="*/ 4226693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751942 w 10028732"/>
              <a:gd name="connsiteY5" fmla="*/ 3702812 h 10410925"/>
              <a:gd name="connsiteX6" fmla="*/ 6828331 w 10028732"/>
              <a:gd name="connsiteY6" fmla="*/ 4226693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751942 w 10028732"/>
              <a:gd name="connsiteY5" fmla="*/ 3702812 h 10410925"/>
              <a:gd name="connsiteX6" fmla="*/ 6828331 w 10028732"/>
              <a:gd name="connsiteY6" fmla="*/ 4226693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751942 w 10028732"/>
              <a:gd name="connsiteY5" fmla="*/ 3702812 h 10410925"/>
              <a:gd name="connsiteX6" fmla="*/ 6828331 w 10028732"/>
              <a:gd name="connsiteY6" fmla="*/ 4226693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751942 w 10028732"/>
              <a:gd name="connsiteY5" fmla="*/ 3702812 h 10410925"/>
              <a:gd name="connsiteX6" fmla="*/ 6828331 w 10028732"/>
              <a:gd name="connsiteY6" fmla="*/ 4204659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751942 w 10028732"/>
              <a:gd name="connsiteY5" fmla="*/ 3702812 h 10410925"/>
              <a:gd name="connsiteX6" fmla="*/ 6828331 w 10028732"/>
              <a:gd name="connsiteY6" fmla="*/ 4204659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751942 w 10028732"/>
              <a:gd name="connsiteY5" fmla="*/ 3702812 h 10410925"/>
              <a:gd name="connsiteX6" fmla="*/ 6828331 w 10028732"/>
              <a:gd name="connsiteY6" fmla="*/ 4204659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39749"/>
              <a:gd name="connsiteY0" fmla="*/ 3889141 h 10410925"/>
              <a:gd name="connsiteX1" fmla="*/ 47739 w 10039749"/>
              <a:gd name="connsiteY1" fmla="*/ 2457905 h 10410925"/>
              <a:gd name="connsiteX2" fmla="*/ 557055 w 10039749"/>
              <a:gd name="connsiteY2" fmla="*/ 590962 h 10410925"/>
              <a:gd name="connsiteX3" fmla="*/ 3533708 w 10039749"/>
              <a:gd name="connsiteY3" fmla="*/ 687380 h 10410925"/>
              <a:gd name="connsiteX4" fmla="*/ 4035710 w 10039749"/>
              <a:gd name="connsiteY4" fmla="*/ 2272191 h 10410925"/>
              <a:gd name="connsiteX5" fmla="*/ 4751942 w 10039749"/>
              <a:gd name="connsiteY5" fmla="*/ 3702812 h 10410925"/>
              <a:gd name="connsiteX6" fmla="*/ 6828331 w 10039749"/>
              <a:gd name="connsiteY6" fmla="*/ 4204659 h 10410925"/>
              <a:gd name="connsiteX7" fmla="*/ 10039749 w 10039749"/>
              <a:gd name="connsiteY7" fmla="*/ 5261409 h 10410925"/>
              <a:gd name="connsiteX8" fmla="*/ 9715577 w 10039749"/>
              <a:gd name="connsiteY8" fmla="*/ 9977120 h 10410925"/>
              <a:gd name="connsiteX9" fmla="*/ 5721426 w 10039749"/>
              <a:gd name="connsiteY9" fmla="*/ 10410925 h 10410925"/>
              <a:gd name="connsiteX10" fmla="*/ 4133259 w 10039749"/>
              <a:gd name="connsiteY10" fmla="*/ 6512694 h 10410925"/>
              <a:gd name="connsiteX11" fmla="*/ 1366413 w 10039749"/>
              <a:gd name="connsiteY11" fmla="*/ 3889141 h 10410925"/>
              <a:gd name="connsiteX0" fmla="*/ 1366413 w 10039749"/>
              <a:gd name="connsiteY0" fmla="*/ 3889141 h 10410925"/>
              <a:gd name="connsiteX1" fmla="*/ 47739 w 10039749"/>
              <a:gd name="connsiteY1" fmla="*/ 2457905 h 10410925"/>
              <a:gd name="connsiteX2" fmla="*/ 557055 w 10039749"/>
              <a:gd name="connsiteY2" fmla="*/ 590962 h 10410925"/>
              <a:gd name="connsiteX3" fmla="*/ 3533708 w 10039749"/>
              <a:gd name="connsiteY3" fmla="*/ 687380 h 10410925"/>
              <a:gd name="connsiteX4" fmla="*/ 4035710 w 10039749"/>
              <a:gd name="connsiteY4" fmla="*/ 2272191 h 10410925"/>
              <a:gd name="connsiteX5" fmla="*/ 4751942 w 10039749"/>
              <a:gd name="connsiteY5" fmla="*/ 3702812 h 10410925"/>
              <a:gd name="connsiteX6" fmla="*/ 6828331 w 10039749"/>
              <a:gd name="connsiteY6" fmla="*/ 4204659 h 10410925"/>
              <a:gd name="connsiteX7" fmla="*/ 10039749 w 10039749"/>
              <a:gd name="connsiteY7" fmla="*/ 5261409 h 10410925"/>
              <a:gd name="connsiteX8" fmla="*/ 9715577 w 10039749"/>
              <a:gd name="connsiteY8" fmla="*/ 9977120 h 10410925"/>
              <a:gd name="connsiteX9" fmla="*/ 5721426 w 10039749"/>
              <a:gd name="connsiteY9" fmla="*/ 10410925 h 10410925"/>
              <a:gd name="connsiteX10" fmla="*/ 4133259 w 10039749"/>
              <a:gd name="connsiteY10" fmla="*/ 6512694 h 10410925"/>
              <a:gd name="connsiteX11" fmla="*/ 1366413 w 10039749"/>
              <a:gd name="connsiteY11" fmla="*/ 3889141 h 10410925"/>
              <a:gd name="connsiteX0" fmla="*/ 1366413 w 9995681"/>
              <a:gd name="connsiteY0" fmla="*/ 3889141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1366413 w 9995681"/>
              <a:gd name="connsiteY11" fmla="*/ 3889141 h 10410925"/>
              <a:gd name="connsiteX0" fmla="*/ 1366413 w 9995681"/>
              <a:gd name="connsiteY0" fmla="*/ 3889141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1366413 w 9995681"/>
              <a:gd name="connsiteY11" fmla="*/ 3889141 h 10410925"/>
              <a:gd name="connsiteX0" fmla="*/ 1366413 w 9995681"/>
              <a:gd name="connsiteY0" fmla="*/ 3889141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366413 w 9995681"/>
              <a:gd name="connsiteY12" fmla="*/ 3889141 h 10410925"/>
              <a:gd name="connsiteX0" fmla="*/ 1366413 w 9995681"/>
              <a:gd name="connsiteY0" fmla="*/ 3889141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366413 w 9995681"/>
              <a:gd name="connsiteY12" fmla="*/ 3889141 h 10410925"/>
              <a:gd name="connsiteX0" fmla="*/ 1366413 w 9995681"/>
              <a:gd name="connsiteY0" fmla="*/ 3889141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366413 w 9995681"/>
              <a:gd name="connsiteY12" fmla="*/ 3889141 h 10410925"/>
              <a:gd name="connsiteX0" fmla="*/ 1862172 w 9995681"/>
              <a:gd name="connsiteY0" fmla="*/ 3988293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862172 w 9995681"/>
              <a:gd name="connsiteY12" fmla="*/ 3988293 h 10410925"/>
              <a:gd name="connsiteX0" fmla="*/ 1862172 w 9995681"/>
              <a:gd name="connsiteY0" fmla="*/ 3988293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862172 w 9995681"/>
              <a:gd name="connsiteY12" fmla="*/ 3988293 h 10410925"/>
              <a:gd name="connsiteX0" fmla="*/ 1862172 w 9995681"/>
              <a:gd name="connsiteY0" fmla="*/ 3988293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862172 w 9995681"/>
              <a:gd name="connsiteY12" fmla="*/ 3988293 h 10410925"/>
              <a:gd name="connsiteX0" fmla="*/ 1862172 w 9995681"/>
              <a:gd name="connsiteY0" fmla="*/ 3988293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862172 w 9995681"/>
              <a:gd name="connsiteY12" fmla="*/ 3988293 h 10410925"/>
              <a:gd name="connsiteX0" fmla="*/ 1862172 w 9995681"/>
              <a:gd name="connsiteY0" fmla="*/ 3988293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862172 w 9995681"/>
              <a:gd name="connsiteY12" fmla="*/ 3988293 h 10410925"/>
              <a:gd name="connsiteX0" fmla="*/ 1862172 w 9995681"/>
              <a:gd name="connsiteY0" fmla="*/ 3988293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862172 w 9995681"/>
              <a:gd name="connsiteY12" fmla="*/ 3988293 h 10410925"/>
              <a:gd name="connsiteX0" fmla="*/ 1862172 w 9995681"/>
              <a:gd name="connsiteY0" fmla="*/ 3988293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862172 w 9995681"/>
              <a:gd name="connsiteY12" fmla="*/ 3988293 h 10410925"/>
              <a:gd name="connsiteX0" fmla="*/ 1862172 w 9995681"/>
              <a:gd name="connsiteY0" fmla="*/ 3988293 h 10366858"/>
              <a:gd name="connsiteX1" fmla="*/ 47739 w 9995681"/>
              <a:gd name="connsiteY1" fmla="*/ 2457905 h 10366858"/>
              <a:gd name="connsiteX2" fmla="*/ 557055 w 9995681"/>
              <a:gd name="connsiteY2" fmla="*/ 590962 h 10366858"/>
              <a:gd name="connsiteX3" fmla="*/ 3533708 w 9995681"/>
              <a:gd name="connsiteY3" fmla="*/ 687380 h 10366858"/>
              <a:gd name="connsiteX4" fmla="*/ 4035710 w 9995681"/>
              <a:gd name="connsiteY4" fmla="*/ 2272191 h 10366858"/>
              <a:gd name="connsiteX5" fmla="*/ 4751942 w 9995681"/>
              <a:gd name="connsiteY5" fmla="*/ 3702812 h 10366858"/>
              <a:gd name="connsiteX6" fmla="*/ 6828331 w 9995681"/>
              <a:gd name="connsiteY6" fmla="*/ 4204659 h 10366858"/>
              <a:gd name="connsiteX7" fmla="*/ 9995681 w 9995681"/>
              <a:gd name="connsiteY7" fmla="*/ 5272426 h 10366858"/>
              <a:gd name="connsiteX8" fmla="*/ 9715577 w 9995681"/>
              <a:gd name="connsiteY8" fmla="*/ 9977120 h 10366858"/>
              <a:gd name="connsiteX9" fmla="*/ 5765493 w 9995681"/>
              <a:gd name="connsiteY9" fmla="*/ 10366858 h 10366858"/>
              <a:gd name="connsiteX10" fmla="*/ 4133259 w 9995681"/>
              <a:gd name="connsiteY10" fmla="*/ 6512694 h 10366858"/>
              <a:gd name="connsiteX11" fmla="*/ 3540086 w 9995681"/>
              <a:gd name="connsiteY11" fmla="*/ 4650262 h 10366858"/>
              <a:gd name="connsiteX12" fmla="*/ 1862172 w 9995681"/>
              <a:gd name="connsiteY12" fmla="*/ 3988293 h 10366858"/>
              <a:gd name="connsiteX0" fmla="*/ 1862172 w 9995681"/>
              <a:gd name="connsiteY0" fmla="*/ 3988293 h 10366858"/>
              <a:gd name="connsiteX1" fmla="*/ 47739 w 9995681"/>
              <a:gd name="connsiteY1" fmla="*/ 2457905 h 10366858"/>
              <a:gd name="connsiteX2" fmla="*/ 557055 w 9995681"/>
              <a:gd name="connsiteY2" fmla="*/ 590962 h 10366858"/>
              <a:gd name="connsiteX3" fmla="*/ 3533708 w 9995681"/>
              <a:gd name="connsiteY3" fmla="*/ 687380 h 10366858"/>
              <a:gd name="connsiteX4" fmla="*/ 4035710 w 9995681"/>
              <a:gd name="connsiteY4" fmla="*/ 2272191 h 10366858"/>
              <a:gd name="connsiteX5" fmla="*/ 4751942 w 9995681"/>
              <a:gd name="connsiteY5" fmla="*/ 3702812 h 10366858"/>
              <a:gd name="connsiteX6" fmla="*/ 6828331 w 9995681"/>
              <a:gd name="connsiteY6" fmla="*/ 4204659 h 10366858"/>
              <a:gd name="connsiteX7" fmla="*/ 9995681 w 9995681"/>
              <a:gd name="connsiteY7" fmla="*/ 5272426 h 10366858"/>
              <a:gd name="connsiteX8" fmla="*/ 9715577 w 9995681"/>
              <a:gd name="connsiteY8" fmla="*/ 9977120 h 10366858"/>
              <a:gd name="connsiteX9" fmla="*/ 5765493 w 9995681"/>
              <a:gd name="connsiteY9" fmla="*/ 10366858 h 10366858"/>
              <a:gd name="connsiteX10" fmla="*/ 4133259 w 9995681"/>
              <a:gd name="connsiteY10" fmla="*/ 6512694 h 10366858"/>
              <a:gd name="connsiteX11" fmla="*/ 3540086 w 9995681"/>
              <a:gd name="connsiteY11" fmla="*/ 4650262 h 10366858"/>
              <a:gd name="connsiteX12" fmla="*/ 1862172 w 9995681"/>
              <a:gd name="connsiteY12" fmla="*/ 3988293 h 10366858"/>
              <a:gd name="connsiteX0" fmla="*/ 1862172 w 9995681"/>
              <a:gd name="connsiteY0" fmla="*/ 3988293 h 10366858"/>
              <a:gd name="connsiteX1" fmla="*/ 47739 w 9995681"/>
              <a:gd name="connsiteY1" fmla="*/ 2457905 h 10366858"/>
              <a:gd name="connsiteX2" fmla="*/ 557055 w 9995681"/>
              <a:gd name="connsiteY2" fmla="*/ 590962 h 10366858"/>
              <a:gd name="connsiteX3" fmla="*/ 3533708 w 9995681"/>
              <a:gd name="connsiteY3" fmla="*/ 687380 h 10366858"/>
              <a:gd name="connsiteX4" fmla="*/ 4035710 w 9995681"/>
              <a:gd name="connsiteY4" fmla="*/ 2272191 h 10366858"/>
              <a:gd name="connsiteX5" fmla="*/ 4751942 w 9995681"/>
              <a:gd name="connsiteY5" fmla="*/ 3702812 h 10366858"/>
              <a:gd name="connsiteX6" fmla="*/ 6828331 w 9995681"/>
              <a:gd name="connsiteY6" fmla="*/ 4204659 h 10366858"/>
              <a:gd name="connsiteX7" fmla="*/ 9995681 w 9995681"/>
              <a:gd name="connsiteY7" fmla="*/ 5272426 h 10366858"/>
              <a:gd name="connsiteX8" fmla="*/ 9715577 w 9995681"/>
              <a:gd name="connsiteY8" fmla="*/ 9977120 h 10366858"/>
              <a:gd name="connsiteX9" fmla="*/ 5765493 w 9995681"/>
              <a:gd name="connsiteY9" fmla="*/ 10366858 h 10366858"/>
              <a:gd name="connsiteX10" fmla="*/ 4133259 w 9995681"/>
              <a:gd name="connsiteY10" fmla="*/ 6512694 h 10366858"/>
              <a:gd name="connsiteX11" fmla="*/ 3540086 w 9995681"/>
              <a:gd name="connsiteY11" fmla="*/ 4650262 h 10366858"/>
              <a:gd name="connsiteX12" fmla="*/ 1862172 w 9995681"/>
              <a:gd name="connsiteY12" fmla="*/ 3988293 h 10366858"/>
              <a:gd name="connsiteX0" fmla="*/ 1862172 w 9995681"/>
              <a:gd name="connsiteY0" fmla="*/ 3988293 h 10355842"/>
              <a:gd name="connsiteX1" fmla="*/ 47739 w 9995681"/>
              <a:gd name="connsiteY1" fmla="*/ 2457905 h 10355842"/>
              <a:gd name="connsiteX2" fmla="*/ 557055 w 9995681"/>
              <a:gd name="connsiteY2" fmla="*/ 590962 h 10355842"/>
              <a:gd name="connsiteX3" fmla="*/ 3533708 w 9995681"/>
              <a:gd name="connsiteY3" fmla="*/ 687380 h 10355842"/>
              <a:gd name="connsiteX4" fmla="*/ 4035710 w 9995681"/>
              <a:gd name="connsiteY4" fmla="*/ 2272191 h 10355842"/>
              <a:gd name="connsiteX5" fmla="*/ 4751942 w 9995681"/>
              <a:gd name="connsiteY5" fmla="*/ 3702812 h 10355842"/>
              <a:gd name="connsiteX6" fmla="*/ 6828331 w 9995681"/>
              <a:gd name="connsiteY6" fmla="*/ 4204659 h 10355842"/>
              <a:gd name="connsiteX7" fmla="*/ 9995681 w 9995681"/>
              <a:gd name="connsiteY7" fmla="*/ 5272426 h 10355842"/>
              <a:gd name="connsiteX8" fmla="*/ 9715577 w 9995681"/>
              <a:gd name="connsiteY8" fmla="*/ 9977120 h 10355842"/>
              <a:gd name="connsiteX9" fmla="*/ 5820577 w 9995681"/>
              <a:gd name="connsiteY9" fmla="*/ 10355842 h 10355842"/>
              <a:gd name="connsiteX10" fmla="*/ 4133259 w 9995681"/>
              <a:gd name="connsiteY10" fmla="*/ 6512694 h 10355842"/>
              <a:gd name="connsiteX11" fmla="*/ 3540086 w 9995681"/>
              <a:gd name="connsiteY11" fmla="*/ 4650262 h 10355842"/>
              <a:gd name="connsiteX12" fmla="*/ 1862172 w 9995681"/>
              <a:gd name="connsiteY12" fmla="*/ 3988293 h 10355842"/>
              <a:gd name="connsiteX0" fmla="*/ 1862172 w 9995681"/>
              <a:gd name="connsiteY0" fmla="*/ 3988293 h 10355842"/>
              <a:gd name="connsiteX1" fmla="*/ 47739 w 9995681"/>
              <a:gd name="connsiteY1" fmla="*/ 2457905 h 10355842"/>
              <a:gd name="connsiteX2" fmla="*/ 557055 w 9995681"/>
              <a:gd name="connsiteY2" fmla="*/ 590962 h 10355842"/>
              <a:gd name="connsiteX3" fmla="*/ 3533708 w 9995681"/>
              <a:gd name="connsiteY3" fmla="*/ 687380 h 10355842"/>
              <a:gd name="connsiteX4" fmla="*/ 4035710 w 9995681"/>
              <a:gd name="connsiteY4" fmla="*/ 2272191 h 10355842"/>
              <a:gd name="connsiteX5" fmla="*/ 4751942 w 9995681"/>
              <a:gd name="connsiteY5" fmla="*/ 3702812 h 10355842"/>
              <a:gd name="connsiteX6" fmla="*/ 6828331 w 9995681"/>
              <a:gd name="connsiteY6" fmla="*/ 4204659 h 10355842"/>
              <a:gd name="connsiteX7" fmla="*/ 9995681 w 9995681"/>
              <a:gd name="connsiteY7" fmla="*/ 5272426 h 10355842"/>
              <a:gd name="connsiteX8" fmla="*/ 9715577 w 9995681"/>
              <a:gd name="connsiteY8" fmla="*/ 9977120 h 10355842"/>
              <a:gd name="connsiteX9" fmla="*/ 5820577 w 9995681"/>
              <a:gd name="connsiteY9" fmla="*/ 10355842 h 10355842"/>
              <a:gd name="connsiteX10" fmla="*/ 4133259 w 9995681"/>
              <a:gd name="connsiteY10" fmla="*/ 6512694 h 10355842"/>
              <a:gd name="connsiteX11" fmla="*/ 3540086 w 9995681"/>
              <a:gd name="connsiteY11" fmla="*/ 4650262 h 10355842"/>
              <a:gd name="connsiteX12" fmla="*/ 1862172 w 9995681"/>
              <a:gd name="connsiteY12" fmla="*/ 3988293 h 10355842"/>
              <a:gd name="connsiteX0" fmla="*/ 1862172 w 9995681"/>
              <a:gd name="connsiteY0" fmla="*/ 3988293 h 10355842"/>
              <a:gd name="connsiteX1" fmla="*/ 47739 w 9995681"/>
              <a:gd name="connsiteY1" fmla="*/ 2457905 h 10355842"/>
              <a:gd name="connsiteX2" fmla="*/ 557055 w 9995681"/>
              <a:gd name="connsiteY2" fmla="*/ 590962 h 10355842"/>
              <a:gd name="connsiteX3" fmla="*/ 3533708 w 9995681"/>
              <a:gd name="connsiteY3" fmla="*/ 687380 h 10355842"/>
              <a:gd name="connsiteX4" fmla="*/ 4035710 w 9995681"/>
              <a:gd name="connsiteY4" fmla="*/ 2272191 h 10355842"/>
              <a:gd name="connsiteX5" fmla="*/ 4751942 w 9995681"/>
              <a:gd name="connsiteY5" fmla="*/ 3702812 h 10355842"/>
              <a:gd name="connsiteX6" fmla="*/ 6828331 w 9995681"/>
              <a:gd name="connsiteY6" fmla="*/ 4204659 h 10355842"/>
              <a:gd name="connsiteX7" fmla="*/ 9995681 w 9995681"/>
              <a:gd name="connsiteY7" fmla="*/ 5272426 h 10355842"/>
              <a:gd name="connsiteX8" fmla="*/ 9715577 w 9995681"/>
              <a:gd name="connsiteY8" fmla="*/ 9977120 h 10355842"/>
              <a:gd name="connsiteX9" fmla="*/ 5820577 w 9995681"/>
              <a:gd name="connsiteY9" fmla="*/ 10355842 h 10355842"/>
              <a:gd name="connsiteX10" fmla="*/ 4133259 w 9995681"/>
              <a:gd name="connsiteY10" fmla="*/ 6512694 h 10355842"/>
              <a:gd name="connsiteX11" fmla="*/ 3540086 w 9995681"/>
              <a:gd name="connsiteY11" fmla="*/ 4650262 h 10355842"/>
              <a:gd name="connsiteX12" fmla="*/ 1862172 w 9995681"/>
              <a:gd name="connsiteY12" fmla="*/ 3988293 h 10355842"/>
              <a:gd name="connsiteX0" fmla="*/ 1862172 w 9995681"/>
              <a:gd name="connsiteY0" fmla="*/ 3988293 h 10638034"/>
              <a:gd name="connsiteX1" fmla="*/ 47739 w 9995681"/>
              <a:gd name="connsiteY1" fmla="*/ 2457905 h 10638034"/>
              <a:gd name="connsiteX2" fmla="*/ 557055 w 9995681"/>
              <a:gd name="connsiteY2" fmla="*/ 590962 h 10638034"/>
              <a:gd name="connsiteX3" fmla="*/ 3533708 w 9995681"/>
              <a:gd name="connsiteY3" fmla="*/ 687380 h 10638034"/>
              <a:gd name="connsiteX4" fmla="*/ 4035710 w 9995681"/>
              <a:gd name="connsiteY4" fmla="*/ 2272191 h 10638034"/>
              <a:gd name="connsiteX5" fmla="*/ 4751942 w 9995681"/>
              <a:gd name="connsiteY5" fmla="*/ 3702812 h 10638034"/>
              <a:gd name="connsiteX6" fmla="*/ 6828331 w 9995681"/>
              <a:gd name="connsiteY6" fmla="*/ 4204659 h 10638034"/>
              <a:gd name="connsiteX7" fmla="*/ 9995681 w 9995681"/>
              <a:gd name="connsiteY7" fmla="*/ 5272426 h 10638034"/>
              <a:gd name="connsiteX8" fmla="*/ 9715577 w 9995681"/>
              <a:gd name="connsiteY8" fmla="*/ 9977120 h 10638034"/>
              <a:gd name="connsiteX9" fmla="*/ 5820577 w 9995681"/>
              <a:gd name="connsiteY9" fmla="*/ 10355842 h 10638034"/>
              <a:gd name="connsiteX10" fmla="*/ 4133259 w 9995681"/>
              <a:gd name="connsiteY10" fmla="*/ 6512694 h 10638034"/>
              <a:gd name="connsiteX11" fmla="*/ 3540086 w 9995681"/>
              <a:gd name="connsiteY11" fmla="*/ 4650262 h 10638034"/>
              <a:gd name="connsiteX12" fmla="*/ 1862172 w 9995681"/>
              <a:gd name="connsiteY12" fmla="*/ 3988293 h 10638034"/>
              <a:gd name="connsiteX0" fmla="*/ 1862172 w 9995681"/>
              <a:gd name="connsiteY0" fmla="*/ 3988293 h 10811933"/>
              <a:gd name="connsiteX1" fmla="*/ 47739 w 9995681"/>
              <a:gd name="connsiteY1" fmla="*/ 2457905 h 10811933"/>
              <a:gd name="connsiteX2" fmla="*/ 557055 w 9995681"/>
              <a:gd name="connsiteY2" fmla="*/ 590962 h 10811933"/>
              <a:gd name="connsiteX3" fmla="*/ 3533708 w 9995681"/>
              <a:gd name="connsiteY3" fmla="*/ 687380 h 10811933"/>
              <a:gd name="connsiteX4" fmla="*/ 4035710 w 9995681"/>
              <a:gd name="connsiteY4" fmla="*/ 2272191 h 10811933"/>
              <a:gd name="connsiteX5" fmla="*/ 4751942 w 9995681"/>
              <a:gd name="connsiteY5" fmla="*/ 3702812 h 10811933"/>
              <a:gd name="connsiteX6" fmla="*/ 6828331 w 9995681"/>
              <a:gd name="connsiteY6" fmla="*/ 4204659 h 10811933"/>
              <a:gd name="connsiteX7" fmla="*/ 9995681 w 9995681"/>
              <a:gd name="connsiteY7" fmla="*/ 5272426 h 10811933"/>
              <a:gd name="connsiteX8" fmla="*/ 9715577 w 9995681"/>
              <a:gd name="connsiteY8" fmla="*/ 9977120 h 10811933"/>
              <a:gd name="connsiteX9" fmla="*/ 5820577 w 9995681"/>
              <a:gd name="connsiteY9" fmla="*/ 10355842 h 10811933"/>
              <a:gd name="connsiteX10" fmla="*/ 4133259 w 9995681"/>
              <a:gd name="connsiteY10" fmla="*/ 6512694 h 10811933"/>
              <a:gd name="connsiteX11" fmla="*/ 3540086 w 9995681"/>
              <a:gd name="connsiteY11" fmla="*/ 4650262 h 10811933"/>
              <a:gd name="connsiteX12" fmla="*/ 1862172 w 9995681"/>
              <a:gd name="connsiteY12" fmla="*/ 3988293 h 10811933"/>
              <a:gd name="connsiteX0" fmla="*/ 1862172 w 9995681"/>
              <a:gd name="connsiteY0" fmla="*/ 3988293 h 10765533"/>
              <a:gd name="connsiteX1" fmla="*/ 47739 w 9995681"/>
              <a:gd name="connsiteY1" fmla="*/ 2457905 h 10765533"/>
              <a:gd name="connsiteX2" fmla="*/ 557055 w 9995681"/>
              <a:gd name="connsiteY2" fmla="*/ 590962 h 10765533"/>
              <a:gd name="connsiteX3" fmla="*/ 3533708 w 9995681"/>
              <a:gd name="connsiteY3" fmla="*/ 687380 h 10765533"/>
              <a:gd name="connsiteX4" fmla="*/ 4035710 w 9995681"/>
              <a:gd name="connsiteY4" fmla="*/ 2272191 h 10765533"/>
              <a:gd name="connsiteX5" fmla="*/ 4751942 w 9995681"/>
              <a:gd name="connsiteY5" fmla="*/ 3702812 h 10765533"/>
              <a:gd name="connsiteX6" fmla="*/ 6828331 w 9995681"/>
              <a:gd name="connsiteY6" fmla="*/ 4204659 h 10765533"/>
              <a:gd name="connsiteX7" fmla="*/ 9995681 w 9995681"/>
              <a:gd name="connsiteY7" fmla="*/ 5272426 h 10765533"/>
              <a:gd name="connsiteX8" fmla="*/ 9715577 w 9995681"/>
              <a:gd name="connsiteY8" fmla="*/ 9977120 h 10765533"/>
              <a:gd name="connsiteX9" fmla="*/ 5820577 w 9995681"/>
              <a:gd name="connsiteY9" fmla="*/ 10355842 h 10765533"/>
              <a:gd name="connsiteX10" fmla="*/ 4133259 w 9995681"/>
              <a:gd name="connsiteY10" fmla="*/ 6512694 h 10765533"/>
              <a:gd name="connsiteX11" fmla="*/ 3540086 w 9995681"/>
              <a:gd name="connsiteY11" fmla="*/ 4650262 h 10765533"/>
              <a:gd name="connsiteX12" fmla="*/ 1862172 w 9995681"/>
              <a:gd name="connsiteY12" fmla="*/ 3988293 h 10765533"/>
              <a:gd name="connsiteX0" fmla="*/ 1862172 w 9995681"/>
              <a:gd name="connsiteY0" fmla="*/ 3988293 h 10815877"/>
              <a:gd name="connsiteX1" fmla="*/ 47739 w 9995681"/>
              <a:gd name="connsiteY1" fmla="*/ 2457905 h 10815877"/>
              <a:gd name="connsiteX2" fmla="*/ 557055 w 9995681"/>
              <a:gd name="connsiteY2" fmla="*/ 590962 h 10815877"/>
              <a:gd name="connsiteX3" fmla="*/ 3533708 w 9995681"/>
              <a:gd name="connsiteY3" fmla="*/ 687380 h 10815877"/>
              <a:gd name="connsiteX4" fmla="*/ 4035710 w 9995681"/>
              <a:gd name="connsiteY4" fmla="*/ 2272191 h 10815877"/>
              <a:gd name="connsiteX5" fmla="*/ 4751942 w 9995681"/>
              <a:gd name="connsiteY5" fmla="*/ 3702812 h 10815877"/>
              <a:gd name="connsiteX6" fmla="*/ 6828331 w 9995681"/>
              <a:gd name="connsiteY6" fmla="*/ 4204659 h 10815877"/>
              <a:gd name="connsiteX7" fmla="*/ 9995681 w 9995681"/>
              <a:gd name="connsiteY7" fmla="*/ 5272426 h 10815877"/>
              <a:gd name="connsiteX8" fmla="*/ 9715577 w 9995681"/>
              <a:gd name="connsiteY8" fmla="*/ 9977120 h 10815877"/>
              <a:gd name="connsiteX9" fmla="*/ 5820577 w 9995681"/>
              <a:gd name="connsiteY9" fmla="*/ 10355842 h 10815877"/>
              <a:gd name="connsiteX10" fmla="*/ 4133259 w 9995681"/>
              <a:gd name="connsiteY10" fmla="*/ 6512694 h 10815877"/>
              <a:gd name="connsiteX11" fmla="*/ 3540086 w 9995681"/>
              <a:gd name="connsiteY11" fmla="*/ 4650262 h 10815877"/>
              <a:gd name="connsiteX12" fmla="*/ 1862172 w 9995681"/>
              <a:gd name="connsiteY12" fmla="*/ 3988293 h 10815877"/>
              <a:gd name="connsiteX0" fmla="*/ 1862172 w 9995681"/>
              <a:gd name="connsiteY0" fmla="*/ 3988293 h 10800074"/>
              <a:gd name="connsiteX1" fmla="*/ 47739 w 9995681"/>
              <a:gd name="connsiteY1" fmla="*/ 2457905 h 10800074"/>
              <a:gd name="connsiteX2" fmla="*/ 557055 w 9995681"/>
              <a:gd name="connsiteY2" fmla="*/ 590962 h 10800074"/>
              <a:gd name="connsiteX3" fmla="*/ 3533708 w 9995681"/>
              <a:gd name="connsiteY3" fmla="*/ 687380 h 10800074"/>
              <a:gd name="connsiteX4" fmla="*/ 4035710 w 9995681"/>
              <a:gd name="connsiteY4" fmla="*/ 2272191 h 10800074"/>
              <a:gd name="connsiteX5" fmla="*/ 4751942 w 9995681"/>
              <a:gd name="connsiteY5" fmla="*/ 3702812 h 10800074"/>
              <a:gd name="connsiteX6" fmla="*/ 6828331 w 9995681"/>
              <a:gd name="connsiteY6" fmla="*/ 4204659 h 10800074"/>
              <a:gd name="connsiteX7" fmla="*/ 9995681 w 9995681"/>
              <a:gd name="connsiteY7" fmla="*/ 5272426 h 10800074"/>
              <a:gd name="connsiteX8" fmla="*/ 9715577 w 9995681"/>
              <a:gd name="connsiteY8" fmla="*/ 9977120 h 10800074"/>
              <a:gd name="connsiteX9" fmla="*/ 5820577 w 9995681"/>
              <a:gd name="connsiteY9" fmla="*/ 10355842 h 10800074"/>
              <a:gd name="connsiteX10" fmla="*/ 4133259 w 9995681"/>
              <a:gd name="connsiteY10" fmla="*/ 6512694 h 10800074"/>
              <a:gd name="connsiteX11" fmla="*/ 3540086 w 9995681"/>
              <a:gd name="connsiteY11" fmla="*/ 4650262 h 10800074"/>
              <a:gd name="connsiteX12" fmla="*/ 1862172 w 9995681"/>
              <a:gd name="connsiteY12" fmla="*/ 3988293 h 10800074"/>
              <a:gd name="connsiteX0" fmla="*/ 1862172 w 10406499"/>
              <a:gd name="connsiteY0" fmla="*/ 3988293 h 10800074"/>
              <a:gd name="connsiteX1" fmla="*/ 47739 w 10406499"/>
              <a:gd name="connsiteY1" fmla="*/ 2457905 h 10800074"/>
              <a:gd name="connsiteX2" fmla="*/ 557055 w 10406499"/>
              <a:gd name="connsiteY2" fmla="*/ 590962 h 10800074"/>
              <a:gd name="connsiteX3" fmla="*/ 3533708 w 10406499"/>
              <a:gd name="connsiteY3" fmla="*/ 687380 h 10800074"/>
              <a:gd name="connsiteX4" fmla="*/ 4035710 w 10406499"/>
              <a:gd name="connsiteY4" fmla="*/ 2272191 h 10800074"/>
              <a:gd name="connsiteX5" fmla="*/ 4751942 w 10406499"/>
              <a:gd name="connsiteY5" fmla="*/ 3702812 h 10800074"/>
              <a:gd name="connsiteX6" fmla="*/ 6828331 w 10406499"/>
              <a:gd name="connsiteY6" fmla="*/ 4204659 h 10800074"/>
              <a:gd name="connsiteX7" fmla="*/ 9995681 w 10406499"/>
              <a:gd name="connsiteY7" fmla="*/ 5272426 h 10800074"/>
              <a:gd name="connsiteX8" fmla="*/ 9715577 w 10406499"/>
              <a:gd name="connsiteY8" fmla="*/ 9977120 h 10800074"/>
              <a:gd name="connsiteX9" fmla="*/ 5820577 w 10406499"/>
              <a:gd name="connsiteY9" fmla="*/ 10355842 h 10800074"/>
              <a:gd name="connsiteX10" fmla="*/ 4133259 w 10406499"/>
              <a:gd name="connsiteY10" fmla="*/ 6512694 h 10800074"/>
              <a:gd name="connsiteX11" fmla="*/ 3540086 w 10406499"/>
              <a:gd name="connsiteY11" fmla="*/ 4650262 h 10800074"/>
              <a:gd name="connsiteX12" fmla="*/ 1862172 w 10406499"/>
              <a:gd name="connsiteY12" fmla="*/ 3988293 h 10800074"/>
              <a:gd name="connsiteX0" fmla="*/ 1862172 w 10825325"/>
              <a:gd name="connsiteY0" fmla="*/ 3988293 h 10800074"/>
              <a:gd name="connsiteX1" fmla="*/ 47739 w 10825325"/>
              <a:gd name="connsiteY1" fmla="*/ 2457905 h 10800074"/>
              <a:gd name="connsiteX2" fmla="*/ 557055 w 10825325"/>
              <a:gd name="connsiteY2" fmla="*/ 590962 h 10800074"/>
              <a:gd name="connsiteX3" fmla="*/ 3533708 w 10825325"/>
              <a:gd name="connsiteY3" fmla="*/ 687380 h 10800074"/>
              <a:gd name="connsiteX4" fmla="*/ 4035710 w 10825325"/>
              <a:gd name="connsiteY4" fmla="*/ 2272191 h 10800074"/>
              <a:gd name="connsiteX5" fmla="*/ 4751942 w 10825325"/>
              <a:gd name="connsiteY5" fmla="*/ 3702812 h 10800074"/>
              <a:gd name="connsiteX6" fmla="*/ 6828331 w 10825325"/>
              <a:gd name="connsiteY6" fmla="*/ 4204659 h 10800074"/>
              <a:gd name="connsiteX7" fmla="*/ 9995681 w 10825325"/>
              <a:gd name="connsiteY7" fmla="*/ 5272426 h 10800074"/>
              <a:gd name="connsiteX8" fmla="*/ 9715577 w 10825325"/>
              <a:gd name="connsiteY8" fmla="*/ 9977120 h 10800074"/>
              <a:gd name="connsiteX9" fmla="*/ 5820577 w 10825325"/>
              <a:gd name="connsiteY9" fmla="*/ 10355842 h 10800074"/>
              <a:gd name="connsiteX10" fmla="*/ 4133259 w 10825325"/>
              <a:gd name="connsiteY10" fmla="*/ 6512694 h 10800074"/>
              <a:gd name="connsiteX11" fmla="*/ 3540086 w 10825325"/>
              <a:gd name="connsiteY11" fmla="*/ 4650262 h 10800074"/>
              <a:gd name="connsiteX12" fmla="*/ 1862172 w 10825325"/>
              <a:gd name="connsiteY12" fmla="*/ 3988293 h 10800074"/>
              <a:gd name="connsiteX0" fmla="*/ 1862172 w 10825325"/>
              <a:gd name="connsiteY0" fmla="*/ 3988293 h 10800074"/>
              <a:gd name="connsiteX1" fmla="*/ 47739 w 10825325"/>
              <a:gd name="connsiteY1" fmla="*/ 2457905 h 10800074"/>
              <a:gd name="connsiteX2" fmla="*/ 557055 w 10825325"/>
              <a:gd name="connsiteY2" fmla="*/ 590962 h 10800074"/>
              <a:gd name="connsiteX3" fmla="*/ 3533708 w 10825325"/>
              <a:gd name="connsiteY3" fmla="*/ 687380 h 10800074"/>
              <a:gd name="connsiteX4" fmla="*/ 4035710 w 10825325"/>
              <a:gd name="connsiteY4" fmla="*/ 2272191 h 10800074"/>
              <a:gd name="connsiteX5" fmla="*/ 4751942 w 10825325"/>
              <a:gd name="connsiteY5" fmla="*/ 3702812 h 10800074"/>
              <a:gd name="connsiteX6" fmla="*/ 6828331 w 10825325"/>
              <a:gd name="connsiteY6" fmla="*/ 4204659 h 10800074"/>
              <a:gd name="connsiteX7" fmla="*/ 9995681 w 10825325"/>
              <a:gd name="connsiteY7" fmla="*/ 5272426 h 10800074"/>
              <a:gd name="connsiteX8" fmla="*/ 9715577 w 10825325"/>
              <a:gd name="connsiteY8" fmla="*/ 9977120 h 10800074"/>
              <a:gd name="connsiteX9" fmla="*/ 5820577 w 10825325"/>
              <a:gd name="connsiteY9" fmla="*/ 10355842 h 10800074"/>
              <a:gd name="connsiteX10" fmla="*/ 4133259 w 10825325"/>
              <a:gd name="connsiteY10" fmla="*/ 6512694 h 10800074"/>
              <a:gd name="connsiteX11" fmla="*/ 3540086 w 10825325"/>
              <a:gd name="connsiteY11" fmla="*/ 4650262 h 10800074"/>
              <a:gd name="connsiteX12" fmla="*/ 1862172 w 10825325"/>
              <a:gd name="connsiteY12" fmla="*/ 3988293 h 10800074"/>
              <a:gd name="connsiteX0" fmla="*/ 1862172 w 10825325"/>
              <a:gd name="connsiteY0" fmla="*/ 3988293 h 10800074"/>
              <a:gd name="connsiteX1" fmla="*/ 47739 w 10825325"/>
              <a:gd name="connsiteY1" fmla="*/ 2457905 h 10800074"/>
              <a:gd name="connsiteX2" fmla="*/ 557055 w 10825325"/>
              <a:gd name="connsiteY2" fmla="*/ 590962 h 10800074"/>
              <a:gd name="connsiteX3" fmla="*/ 3533708 w 10825325"/>
              <a:gd name="connsiteY3" fmla="*/ 687380 h 10800074"/>
              <a:gd name="connsiteX4" fmla="*/ 4035710 w 10825325"/>
              <a:gd name="connsiteY4" fmla="*/ 2272191 h 10800074"/>
              <a:gd name="connsiteX5" fmla="*/ 4751942 w 10825325"/>
              <a:gd name="connsiteY5" fmla="*/ 3702812 h 10800074"/>
              <a:gd name="connsiteX6" fmla="*/ 6828331 w 10825325"/>
              <a:gd name="connsiteY6" fmla="*/ 4204659 h 10800074"/>
              <a:gd name="connsiteX7" fmla="*/ 9995681 w 10825325"/>
              <a:gd name="connsiteY7" fmla="*/ 5272426 h 10800074"/>
              <a:gd name="connsiteX8" fmla="*/ 9715577 w 10825325"/>
              <a:gd name="connsiteY8" fmla="*/ 9977120 h 10800074"/>
              <a:gd name="connsiteX9" fmla="*/ 5820577 w 10825325"/>
              <a:gd name="connsiteY9" fmla="*/ 10355842 h 10800074"/>
              <a:gd name="connsiteX10" fmla="*/ 4133259 w 10825325"/>
              <a:gd name="connsiteY10" fmla="*/ 6512694 h 10800074"/>
              <a:gd name="connsiteX11" fmla="*/ 3540086 w 10825325"/>
              <a:gd name="connsiteY11" fmla="*/ 4650262 h 10800074"/>
              <a:gd name="connsiteX12" fmla="*/ 1862172 w 10825325"/>
              <a:gd name="connsiteY12" fmla="*/ 3988293 h 1080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25325" h="10800074">
                <a:moveTo>
                  <a:pt x="1862172" y="3988293"/>
                </a:moveTo>
                <a:cubicBezTo>
                  <a:pt x="1026006" y="3896806"/>
                  <a:pt x="266960" y="3408708"/>
                  <a:pt x="47739" y="2457905"/>
                </a:cubicBezTo>
                <a:cubicBezTo>
                  <a:pt x="-168079" y="1211302"/>
                  <a:pt x="409316" y="835030"/>
                  <a:pt x="557055" y="590962"/>
                </a:cubicBezTo>
                <a:cubicBezTo>
                  <a:pt x="1541928" y="-276609"/>
                  <a:pt x="2791205" y="-141646"/>
                  <a:pt x="3533708" y="687380"/>
                </a:cubicBezTo>
                <a:cubicBezTo>
                  <a:pt x="4093977" y="1395593"/>
                  <a:pt x="3993233" y="1894485"/>
                  <a:pt x="4035710" y="2272191"/>
                </a:cubicBezTo>
                <a:cubicBezTo>
                  <a:pt x="4098184" y="2745393"/>
                  <a:pt x="4182692" y="3086390"/>
                  <a:pt x="4751942" y="3702812"/>
                </a:cubicBezTo>
                <a:cubicBezTo>
                  <a:pt x="5355938" y="4229979"/>
                  <a:pt x="6114167" y="4327488"/>
                  <a:pt x="6828331" y="4204659"/>
                </a:cubicBezTo>
                <a:cubicBezTo>
                  <a:pt x="8214620" y="3917931"/>
                  <a:pt x="9347522" y="4556619"/>
                  <a:pt x="9995681" y="5272426"/>
                </a:cubicBezTo>
                <a:cubicBezTo>
                  <a:pt x="11147219" y="6587269"/>
                  <a:pt x="11141986" y="8585159"/>
                  <a:pt x="9715577" y="9977120"/>
                </a:cubicBezTo>
                <a:cubicBezTo>
                  <a:pt x="8351142" y="11116913"/>
                  <a:pt x="6876538" y="10901630"/>
                  <a:pt x="5820577" y="10355842"/>
                </a:cubicBezTo>
                <a:cubicBezTo>
                  <a:pt x="4365771" y="9442022"/>
                  <a:pt x="4067736" y="8263795"/>
                  <a:pt x="4133259" y="6512694"/>
                </a:cubicBezTo>
                <a:cubicBezTo>
                  <a:pt x="4115477" y="5822110"/>
                  <a:pt x="3943458" y="5032374"/>
                  <a:pt x="3540086" y="4650262"/>
                </a:cubicBezTo>
                <a:cubicBezTo>
                  <a:pt x="3079932" y="4154184"/>
                  <a:pt x="2410460" y="4032679"/>
                  <a:pt x="1862172" y="3988293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800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4384000" cy="1371599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6646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lor">
    <p:bg>
      <p:bgPr>
        <a:solidFill>
          <a:srgbClr val="96C4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6722076" cy="1371599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846937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1" r:id="rId5"/>
    <p:sldLayoutId id="2147483653" r:id="rId6"/>
    <p:sldLayoutId id="2147483652" r:id="rId7"/>
    <p:sldLayoutId id="2147483658" r:id="rId8"/>
  </p:sldLayoutIdLst>
  <p:transition spd="med"/>
  <p:hf hdr="0" dt="0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0" baseline="0">
          <a:ln>
            <a:noFill/>
          </a:ln>
          <a:solidFill>
            <a:srgbClr val="2A3538"/>
          </a:solidFill>
          <a:uFillTx/>
          <a:latin typeface="+mj-lt"/>
          <a:ea typeface="+mj-ea"/>
          <a:cs typeface="+mj-cs"/>
          <a:sym typeface="Raleway Medium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0" baseline="0">
          <a:ln>
            <a:noFill/>
          </a:ln>
          <a:solidFill>
            <a:srgbClr val="2A3538"/>
          </a:solidFill>
          <a:uFillTx/>
          <a:latin typeface="+mj-lt"/>
          <a:ea typeface="+mj-ea"/>
          <a:cs typeface="+mj-cs"/>
          <a:sym typeface="Raleway Medium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0" baseline="0">
          <a:ln>
            <a:noFill/>
          </a:ln>
          <a:solidFill>
            <a:srgbClr val="2A3538"/>
          </a:solidFill>
          <a:uFillTx/>
          <a:latin typeface="+mj-lt"/>
          <a:ea typeface="+mj-ea"/>
          <a:cs typeface="+mj-cs"/>
          <a:sym typeface="Raleway Medium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0" baseline="0">
          <a:ln>
            <a:noFill/>
          </a:ln>
          <a:solidFill>
            <a:srgbClr val="2A3538"/>
          </a:solidFill>
          <a:uFillTx/>
          <a:latin typeface="+mj-lt"/>
          <a:ea typeface="+mj-ea"/>
          <a:cs typeface="+mj-cs"/>
          <a:sym typeface="Raleway Medium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0" baseline="0">
          <a:ln>
            <a:noFill/>
          </a:ln>
          <a:solidFill>
            <a:srgbClr val="2A3538"/>
          </a:solidFill>
          <a:uFillTx/>
          <a:latin typeface="+mj-lt"/>
          <a:ea typeface="+mj-ea"/>
          <a:cs typeface="+mj-cs"/>
          <a:sym typeface="Raleway Medium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0" baseline="0">
          <a:ln>
            <a:noFill/>
          </a:ln>
          <a:solidFill>
            <a:srgbClr val="2A3538"/>
          </a:solidFill>
          <a:uFillTx/>
          <a:latin typeface="+mj-lt"/>
          <a:ea typeface="+mj-ea"/>
          <a:cs typeface="+mj-cs"/>
          <a:sym typeface="Raleway Medium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0" baseline="0">
          <a:ln>
            <a:noFill/>
          </a:ln>
          <a:solidFill>
            <a:srgbClr val="2A3538"/>
          </a:solidFill>
          <a:uFillTx/>
          <a:latin typeface="+mj-lt"/>
          <a:ea typeface="+mj-ea"/>
          <a:cs typeface="+mj-cs"/>
          <a:sym typeface="Raleway Medium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0" baseline="0">
          <a:ln>
            <a:noFill/>
          </a:ln>
          <a:solidFill>
            <a:srgbClr val="2A3538"/>
          </a:solidFill>
          <a:uFillTx/>
          <a:latin typeface="+mj-lt"/>
          <a:ea typeface="+mj-ea"/>
          <a:cs typeface="+mj-cs"/>
          <a:sym typeface="Raleway Medium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0" baseline="0">
          <a:ln>
            <a:noFill/>
          </a:ln>
          <a:solidFill>
            <a:srgbClr val="2A3538"/>
          </a:solidFill>
          <a:uFillTx/>
          <a:latin typeface="+mj-lt"/>
          <a:ea typeface="+mj-ea"/>
          <a:cs typeface="+mj-cs"/>
          <a:sym typeface="Raleway Medium"/>
        </a:defRPr>
      </a:lvl9pPr>
    </p:titleStyle>
    <p:bodyStyle>
      <a:lvl1pPr marL="305288" marR="0" indent="-305288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15999">
          <a:ln>
            <a:noFill/>
          </a:ln>
          <a:solidFill>
            <a:srgbClr val="8C8E93"/>
          </a:solidFill>
          <a:uFillTx/>
          <a:latin typeface="Raleway Regular"/>
          <a:ea typeface="Raleway Regular"/>
          <a:cs typeface="Raleway Regular"/>
          <a:sym typeface="Raleway Regular"/>
        </a:defRPr>
      </a:lvl1pPr>
      <a:lvl2pPr marL="940288" marR="0" indent="-305288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15999">
          <a:ln>
            <a:noFill/>
          </a:ln>
          <a:solidFill>
            <a:srgbClr val="8C8E93"/>
          </a:solidFill>
          <a:uFillTx/>
          <a:latin typeface="Raleway Regular"/>
          <a:ea typeface="Raleway Regular"/>
          <a:cs typeface="Raleway Regular"/>
          <a:sym typeface="Raleway Regular"/>
        </a:defRPr>
      </a:lvl2pPr>
      <a:lvl3pPr marL="1575288" marR="0" indent="-305288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15999">
          <a:ln>
            <a:noFill/>
          </a:ln>
          <a:solidFill>
            <a:srgbClr val="8C8E93"/>
          </a:solidFill>
          <a:uFillTx/>
          <a:latin typeface="Raleway Regular"/>
          <a:ea typeface="Raleway Regular"/>
          <a:cs typeface="Raleway Regular"/>
          <a:sym typeface="Raleway Regular"/>
        </a:defRPr>
      </a:lvl3pPr>
      <a:lvl4pPr marL="2210288" marR="0" indent="-305288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15999">
          <a:ln>
            <a:noFill/>
          </a:ln>
          <a:solidFill>
            <a:srgbClr val="8C8E93"/>
          </a:solidFill>
          <a:uFillTx/>
          <a:latin typeface="Raleway Regular"/>
          <a:ea typeface="Raleway Regular"/>
          <a:cs typeface="Raleway Regular"/>
          <a:sym typeface="Raleway Regular"/>
        </a:defRPr>
      </a:lvl4pPr>
      <a:lvl5pPr marL="2845288" marR="0" indent="-305288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15999">
          <a:ln>
            <a:noFill/>
          </a:ln>
          <a:solidFill>
            <a:srgbClr val="8C8E93"/>
          </a:solidFill>
          <a:uFillTx/>
          <a:latin typeface="Raleway Regular"/>
          <a:ea typeface="Raleway Regular"/>
          <a:cs typeface="Raleway Regular"/>
          <a:sym typeface="Raleway Regular"/>
        </a:defRPr>
      </a:lvl5pPr>
      <a:lvl6pPr marL="3480288" marR="0" indent="-305288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15999">
          <a:ln>
            <a:noFill/>
          </a:ln>
          <a:solidFill>
            <a:srgbClr val="8C8E93"/>
          </a:solidFill>
          <a:uFillTx/>
          <a:latin typeface="Raleway Regular"/>
          <a:ea typeface="Raleway Regular"/>
          <a:cs typeface="Raleway Regular"/>
          <a:sym typeface="Raleway Regular"/>
        </a:defRPr>
      </a:lvl6pPr>
      <a:lvl7pPr marL="4115288" marR="0" indent="-305288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15999">
          <a:ln>
            <a:noFill/>
          </a:ln>
          <a:solidFill>
            <a:srgbClr val="8C8E93"/>
          </a:solidFill>
          <a:uFillTx/>
          <a:latin typeface="Raleway Regular"/>
          <a:ea typeface="Raleway Regular"/>
          <a:cs typeface="Raleway Regular"/>
          <a:sym typeface="Raleway Regular"/>
        </a:defRPr>
      </a:lvl7pPr>
      <a:lvl8pPr marL="4750288" marR="0" indent="-305288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15999">
          <a:ln>
            <a:noFill/>
          </a:ln>
          <a:solidFill>
            <a:srgbClr val="8C8E93"/>
          </a:solidFill>
          <a:uFillTx/>
          <a:latin typeface="Raleway Regular"/>
          <a:ea typeface="Raleway Regular"/>
          <a:cs typeface="Raleway Regular"/>
          <a:sym typeface="Raleway Regular"/>
        </a:defRPr>
      </a:lvl8pPr>
      <a:lvl9pPr marL="5385288" marR="0" indent="-305288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15999">
          <a:ln>
            <a:noFill/>
          </a:ln>
          <a:solidFill>
            <a:srgbClr val="8C8E93"/>
          </a:solidFill>
          <a:uFillTx/>
          <a:latin typeface="Raleway Regular"/>
          <a:ea typeface="Raleway Regular"/>
          <a:cs typeface="Raleway Regular"/>
          <a:sym typeface="Raleway Regular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ovoda.bp13.hu/informaciok/beiratkozas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ovoda.bp13.hu/informaciok/beszoktatas/befogadas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11603826" y="5811740"/>
            <a:ext cx="1382486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hape 114"/>
          <p:cNvSpPr/>
          <p:nvPr/>
        </p:nvSpPr>
        <p:spPr>
          <a:xfrm>
            <a:off x="16686492" y="10357078"/>
            <a:ext cx="7280438" cy="1661993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182880" bIns="0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hu-HU" sz="2400" b="1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Bp. Főv. </a:t>
            </a:r>
            <a:r>
              <a:rPr lang="hu-HU" sz="2400" b="1" dirty="0" err="1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XIII.ker</a:t>
            </a:r>
            <a:r>
              <a:rPr lang="hu-HU" sz="2400" b="1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Önkormányzat Egyesített Óvoda</a:t>
            </a:r>
          </a:p>
          <a:p>
            <a:pPr algn="r">
              <a:lnSpc>
                <a:spcPct val="150000"/>
              </a:lnSpc>
            </a:pPr>
            <a:r>
              <a:rPr lang="hu-HU" sz="2400" b="1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Futár Tagóvodája</a:t>
            </a:r>
          </a:p>
          <a:p>
            <a:pPr algn="r">
              <a:lnSpc>
                <a:spcPct val="150000"/>
              </a:lnSpc>
            </a:pPr>
            <a:r>
              <a:rPr lang="hu-HU" sz="24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1131 Bp. Futár u. 23-25.</a:t>
            </a:r>
            <a:endParaRPr sz="2400" dirty="0">
              <a:solidFill>
                <a:schemeClr val="tx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grpSp>
        <p:nvGrpSpPr>
          <p:cNvPr id="27" name="Group 117"/>
          <p:cNvGrpSpPr/>
          <p:nvPr/>
        </p:nvGrpSpPr>
        <p:grpSpPr>
          <a:xfrm>
            <a:off x="22168848" y="12311577"/>
            <a:ext cx="1980693" cy="676689"/>
            <a:chOff x="0" y="0"/>
            <a:chExt cx="1980692" cy="676688"/>
          </a:xfrm>
        </p:grpSpPr>
        <p:sp>
          <p:nvSpPr>
            <p:cNvPr id="28" name="Shape 115"/>
            <p:cNvSpPr/>
            <p:nvPr/>
          </p:nvSpPr>
          <p:spPr>
            <a:xfrm>
              <a:off x="0" y="-1"/>
              <a:ext cx="1328512" cy="676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19925" extrusionOk="0">
                  <a:moveTo>
                    <a:pt x="3319" y="3995"/>
                  </a:moveTo>
                  <a:cubicBezTo>
                    <a:pt x="1512" y="4055"/>
                    <a:pt x="40" y="6659"/>
                    <a:pt x="1" y="9925"/>
                  </a:cubicBezTo>
                  <a:cubicBezTo>
                    <a:pt x="-33" y="12749"/>
                    <a:pt x="1046" y="15212"/>
                    <a:pt x="2568" y="15829"/>
                  </a:cubicBezTo>
                  <a:cubicBezTo>
                    <a:pt x="3254" y="16107"/>
                    <a:pt x="3967" y="15957"/>
                    <a:pt x="4611" y="15464"/>
                  </a:cubicBezTo>
                  <a:cubicBezTo>
                    <a:pt x="4837" y="15291"/>
                    <a:pt x="5054" y="15076"/>
                    <a:pt x="5253" y="14815"/>
                  </a:cubicBezTo>
                  <a:cubicBezTo>
                    <a:pt x="5426" y="14589"/>
                    <a:pt x="5584" y="14328"/>
                    <a:pt x="5750" y="14085"/>
                  </a:cubicBezTo>
                  <a:cubicBezTo>
                    <a:pt x="6449" y="13063"/>
                    <a:pt x="7297" y="12321"/>
                    <a:pt x="8221" y="12384"/>
                  </a:cubicBezTo>
                  <a:cubicBezTo>
                    <a:pt x="9802" y="12493"/>
                    <a:pt x="10930" y="14811"/>
                    <a:pt x="12055" y="16793"/>
                  </a:cubicBezTo>
                  <a:cubicBezTo>
                    <a:pt x="12255" y="17146"/>
                    <a:pt x="12459" y="17491"/>
                    <a:pt x="12667" y="17828"/>
                  </a:cubicBezTo>
                  <a:cubicBezTo>
                    <a:pt x="14327" y="20160"/>
                    <a:pt x="16573" y="20582"/>
                    <a:pt x="18461" y="18916"/>
                  </a:cubicBezTo>
                  <a:cubicBezTo>
                    <a:pt x="20360" y="17240"/>
                    <a:pt x="21567" y="13743"/>
                    <a:pt x="21560" y="9912"/>
                  </a:cubicBezTo>
                  <a:cubicBezTo>
                    <a:pt x="21552" y="6115"/>
                    <a:pt x="20352" y="2659"/>
                    <a:pt x="18468" y="1007"/>
                  </a:cubicBezTo>
                  <a:cubicBezTo>
                    <a:pt x="16158" y="-1018"/>
                    <a:pt x="13380" y="75"/>
                    <a:pt x="11787" y="3711"/>
                  </a:cubicBezTo>
                  <a:cubicBezTo>
                    <a:pt x="11560" y="4228"/>
                    <a:pt x="11367" y="4787"/>
                    <a:pt x="11135" y="5288"/>
                  </a:cubicBezTo>
                  <a:cubicBezTo>
                    <a:pt x="10428" y="6820"/>
                    <a:pt x="9394" y="7807"/>
                    <a:pt x="8265" y="7766"/>
                  </a:cubicBezTo>
                  <a:cubicBezTo>
                    <a:pt x="7375" y="7735"/>
                    <a:pt x="6541" y="7033"/>
                    <a:pt x="5830" y="6035"/>
                  </a:cubicBezTo>
                  <a:cubicBezTo>
                    <a:pt x="5522" y="5603"/>
                    <a:pt x="5237" y="5116"/>
                    <a:pt x="4904" y="4750"/>
                  </a:cubicBezTo>
                  <a:cubicBezTo>
                    <a:pt x="4427" y="4227"/>
                    <a:pt x="3876" y="3976"/>
                    <a:pt x="3319" y="3995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9" name="Shape 116"/>
            <p:cNvSpPr/>
            <p:nvPr/>
          </p:nvSpPr>
          <p:spPr>
            <a:xfrm>
              <a:off x="1574312" y="135467"/>
              <a:ext cx="406381" cy="406381"/>
            </a:xfrm>
            <a:prstGeom prst="ellipse">
              <a:avLst/>
            </a:pr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30" name="Shape 83"/>
          <p:cNvSpPr/>
          <p:nvPr/>
        </p:nvSpPr>
        <p:spPr>
          <a:xfrm>
            <a:off x="11603826" y="4231820"/>
            <a:ext cx="12780174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sz="14000" cap="all">
                <a:solidFill>
                  <a:srgbClr val="2A3538"/>
                </a:solidFill>
              </a:defRPr>
            </a:lvl1pPr>
          </a:lstStyle>
          <a:p>
            <a:pPr algn="l"/>
            <a:r>
              <a:rPr lang="hu-HU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Futár </a:t>
            </a:r>
            <a:r>
              <a:rPr lang="hu-HU" sz="9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TagÓvoda</a:t>
            </a:r>
            <a:endParaRPr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" name="Kép helye 2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3518"/>
            <a:ext cx="12120900" cy="9090675"/>
          </a:xfrm>
          <a:custGeom>
            <a:avLst/>
            <a:gdLst>
              <a:gd name="connsiteX0" fmla="*/ 160403 w 8999137"/>
              <a:gd name="connsiteY0" fmla="*/ 0 h 4753614"/>
              <a:gd name="connsiteX1" fmla="*/ 8778621 w 8999137"/>
              <a:gd name="connsiteY1" fmla="*/ 0 h 4753614"/>
              <a:gd name="connsiteX2" fmla="*/ 8830686 w 8999137"/>
              <a:gd name="connsiteY2" fmla="*/ 125692 h 4753614"/>
              <a:gd name="connsiteX3" fmla="*/ 8956500 w 8999137"/>
              <a:gd name="connsiteY3" fmla="*/ 566655 h 4753614"/>
              <a:gd name="connsiteX4" fmla="*/ 8817116 w 8999137"/>
              <a:gd name="connsiteY4" fmla="*/ 1831562 h 4753614"/>
              <a:gd name="connsiteX5" fmla="*/ 8552543 w 8999137"/>
              <a:gd name="connsiteY5" fmla="*/ 2275779 h 4753614"/>
              <a:gd name="connsiteX6" fmla="*/ 8491828 w 8999137"/>
              <a:gd name="connsiteY6" fmla="*/ 2368359 h 4753614"/>
              <a:gd name="connsiteX7" fmla="*/ 8376572 w 8999137"/>
              <a:gd name="connsiteY7" fmla="*/ 2502201 h 4753614"/>
              <a:gd name="connsiteX8" fmla="*/ 8321049 w 8999137"/>
              <a:gd name="connsiteY8" fmla="*/ 2549147 h 4753614"/>
              <a:gd name="connsiteX9" fmla="*/ 7682953 w 8999137"/>
              <a:gd name="connsiteY9" fmla="*/ 3088875 h 4753614"/>
              <a:gd name="connsiteX10" fmla="*/ 6696654 w 8999137"/>
              <a:gd name="connsiteY10" fmla="*/ 3657691 h 4753614"/>
              <a:gd name="connsiteX11" fmla="*/ 5156343 w 8999137"/>
              <a:gd name="connsiteY11" fmla="*/ 4270617 h 4753614"/>
              <a:gd name="connsiteX12" fmla="*/ 3602413 w 8999137"/>
              <a:gd name="connsiteY12" fmla="*/ 4667581 h 4753614"/>
              <a:gd name="connsiteX13" fmla="*/ 2520156 w 8999137"/>
              <a:gd name="connsiteY13" fmla="*/ 4751840 h 4753614"/>
              <a:gd name="connsiteX14" fmla="*/ 1660932 w 8999137"/>
              <a:gd name="connsiteY14" fmla="*/ 4621890 h 4753614"/>
              <a:gd name="connsiteX15" fmla="*/ 1020188 w 8999137"/>
              <a:gd name="connsiteY15" fmla="*/ 4313553 h 4753614"/>
              <a:gd name="connsiteX16" fmla="*/ 922325 w 8999137"/>
              <a:gd name="connsiteY16" fmla="*/ 4246711 h 4753614"/>
              <a:gd name="connsiteX17" fmla="*/ 817674 w 8999137"/>
              <a:gd name="connsiteY17" fmla="*/ 4156590 h 4753614"/>
              <a:gd name="connsiteX18" fmla="*/ 796031 w 8999137"/>
              <a:gd name="connsiteY18" fmla="*/ 4129779 h 4753614"/>
              <a:gd name="connsiteX19" fmla="*/ 657178 w 8999137"/>
              <a:gd name="connsiteY19" fmla="*/ 3981342 h 4753614"/>
              <a:gd name="connsiteX20" fmla="*/ 254230 w 8999137"/>
              <a:gd name="connsiteY20" fmla="*/ 3292333 h 4753614"/>
              <a:gd name="connsiteX21" fmla="*/ 29210 w 8999137"/>
              <a:gd name="connsiteY21" fmla="*/ 2287638 h 4753614"/>
              <a:gd name="connsiteX22" fmla="*/ 18702 w 8999137"/>
              <a:gd name="connsiteY22" fmla="*/ 1167583 h 4753614"/>
              <a:gd name="connsiteX23" fmla="*/ 81464 w 8999137"/>
              <a:gd name="connsiteY23" fmla="*/ 522993 h 4753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999137" h="4753614">
                <a:moveTo>
                  <a:pt x="160403" y="0"/>
                </a:moveTo>
                <a:lnTo>
                  <a:pt x="8778621" y="0"/>
                </a:lnTo>
                <a:lnTo>
                  <a:pt x="8830686" y="125692"/>
                </a:lnTo>
                <a:cubicBezTo>
                  <a:pt x="8884022" y="268426"/>
                  <a:pt x="8926868" y="415063"/>
                  <a:pt x="8956500" y="566655"/>
                </a:cubicBezTo>
                <a:cubicBezTo>
                  <a:pt x="9041356" y="1002437"/>
                  <a:pt x="9001882" y="1424828"/>
                  <a:pt x="8817116" y="1831562"/>
                </a:cubicBezTo>
                <a:cubicBezTo>
                  <a:pt x="8745505" y="1989377"/>
                  <a:pt x="8656388" y="2137016"/>
                  <a:pt x="8552543" y="2275779"/>
                </a:cubicBezTo>
                <a:cubicBezTo>
                  <a:pt x="8530503" y="2305272"/>
                  <a:pt x="8511944" y="2337209"/>
                  <a:pt x="8491828" y="2368359"/>
                </a:cubicBezTo>
                <a:lnTo>
                  <a:pt x="8376572" y="2502201"/>
                </a:lnTo>
                <a:cubicBezTo>
                  <a:pt x="8358065" y="2517851"/>
                  <a:pt x="8337899" y="2531525"/>
                  <a:pt x="8321049" y="2549147"/>
                </a:cubicBezTo>
                <a:cubicBezTo>
                  <a:pt x="8127505" y="2751181"/>
                  <a:pt x="7912204" y="2928481"/>
                  <a:pt x="7682953" y="3088875"/>
                </a:cubicBezTo>
                <a:cubicBezTo>
                  <a:pt x="7370941" y="3307068"/>
                  <a:pt x="7039450" y="3492693"/>
                  <a:pt x="6696654" y="3657691"/>
                </a:cubicBezTo>
                <a:cubicBezTo>
                  <a:pt x="6197909" y="3898611"/>
                  <a:pt x="5682077" y="4097043"/>
                  <a:pt x="5156343" y="4270617"/>
                </a:cubicBezTo>
                <a:cubicBezTo>
                  <a:pt x="4647318" y="4438419"/>
                  <a:pt x="4131460" y="4579103"/>
                  <a:pt x="3602413" y="4667581"/>
                </a:cubicBezTo>
                <a:cubicBezTo>
                  <a:pt x="3244135" y="4727203"/>
                  <a:pt x="2883679" y="4762083"/>
                  <a:pt x="2520156" y="4751840"/>
                </a:cubicBezTo>
                <a:cubicBezTo>
                  <a:pt x="2228356" y="4744000"/>
                  <a:pt x="1940786" y="4706579"/>
                  <a:pt x="1660932" y="4621890"/>
                </a:cubicBezTo>
                <a:cubicBezTo>
                  <a:pt x="1431364" y="4552181"/>
                  <a:pt x="1216374" y="4452545"/>
                  <a:pt x="1020188" y="4313553"/>
                </a:cubicBezTo>
                <a:cubicBezTo>
                  <a:pt x="987911" y="4290659"/>
                  <a:pt x="955143" y="4268980"/>
                  <a:pt x="922325" y="4246711"/>
                </a:cubicBezTo>
                <a:lnTo>
                  <a:pt x="817674" y="4156590"/>
                </a:lnTo>
                <a:cubicBezTo>
                  <a:pt x="810350" y="4147558"/>
                  <a:pt x="804158" y="4137871"/>
                  <a:pt x="796031" y="4129779"/>
                </a:cubicBezTo>
                <a:cubicBezTo>
                  <a:pt x="749835" y="4080201"/>
                  <a:pt x="701165" y="4032838"/>
                  <a:pt x="657178" y="3981342"/>
                </a:cubicBezTo>
                <a:cubicBezTo>
                  <a:pt x="480734" y="3776574"/>
                  <a:pt x="351112" y="3544049"/>
                  <a:pt x="254230" y="3292333"/>
                </a:cubicBezTo>
                <a:cubicBezTo>
                  <a:pt x="129680" y="2968869"/>
                  <a:pt x="63284" y="2631766"/>
                  <a:pt x="29210" y="2287638"/>
                </a:cubicBezTo>
                <a:cubicBezTo>
                  <a:pt x="-7988" y="1914676"/>
                  <a:pt x="-7577" y="1540890"/>
                  <a:pt x="18702" y="1167583"/>
                </a:cubicBezTo>
                <a:cubicBezTo>
                  <a:pt x="33799" y="951712"/>
                  <a:pt x="54828" y="736866"/>
                  <a:pt x="81464" y="522993"/>
                </a:cubicBezTo>
                <a:close/>
              </a:path>
            </a:pathLst>
          </a:custGeom>
        </p:spPr>
      </p:pic>
      <p:sp>
        <p:nvSpPr>
          <p:cNvPr id="34" name="AutoShape 1"/>
          <p:cNvSpPr>
            <a:spLocks/>
          </p:cNvSpPr>
          <p:nvPr/>
        </p:nvSpPr>
        <p:spPr bwMode="auto">
          <a:xfrm rot="10003905">
            <a:off x="9974787" y="6917423"/>
            <a:ext cx="7259385" cy="7464851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1600" y="14990"/>
                </a:moveTo>
                <a:cubicBezTo>
                  <a:pt x="21600" y="15126"/>
                  <a:pt x="21600" y="15263"/>
                  <a:pt x="21600" y="15399"/>
                </a:cubicBezTo>
                <a:cubicBezTo>
                  <a:pt x="21594" y="15445"/>
                  <a:pt x="21584" y="15490"/>
                  <a:pt x="21584" y="15536"/>
                </a:cubicBezTo>
                <a:cubicBezTo>
                  <a:pt x="21583" y="15866"/>
                  <a:pt x="21538" y="16191"/>
                  <a:pt x="21471" y="16513"/>
                </a:cubicBezTo>
                <a:cubicBezTo>
                  <a:pt x="21274" y="17469"/>
                  <a:pt x="20847" y="18299"/>
                  <a:pt x="20177" y="18995"/>
                </a:cubicBezTo>
                <a:cubicBezTo>
                  <a:pt x="19694" y="19496"/>
                  <a:pt x="19133" y="19885"/>
                  <a:pt x="18522" y="20201"/>
                </a:cubicBezTo>
                <a:cubicBezTo>
                  <a:pt x="17784" y="20582"/>
                  <a:pt x="17006" y="20844"/>
                  <a:pt x="16205" y="21041"/>
                </a:cubicBezTo>
                <a:cubicBezTo>
                  <a:pt x="15549" y="21201"/>
                  <a:pt x="14886" y="21315"/>
                  <a:pt x="14217" y="21398"/>
                </a:cubicBezTo>
                <a:cubicBezTo>
                  <a:pt x="13683" y="21465"/>
                  <a:pt x="13147" y="21516"/>
                  <a:pt x="12611" y="21540"/>
                </a:cubicBezTo>
                <a:cubicBezTo>
                  <a:pt x="12079" y="21565"/>
                  <a:pt x="11548" y="21574"/>
                  <a:pt x="11017" y="21590"/>
                </a:cubicBezTo>
                <a:cubicBezTo>
                  <a:pt x="10990" y="21591"/>
                  <a:pt x="10963" y="21597"/>
                  <a:pt x="10936" y="21600"/>
                </a:cubicBezTo>
                <a:cubicBezTo>
                  <a:pt x="10845" y="21600"/>
                  <a:pt x="10755" y="21600"/>
                  <a:pt x="10664" y="21600"/>
                </a:cubicBezTo>
                <a:cubicBezTo>
                  <a:pt x="10625" y="21597"/>
                  <a:pt x="10586" y="21591"/>
                  <a:pt x="10547" y="21590"/>
                </a:cubicBezTo>
                <a:cubicBezTo>
                  <a:pt x="9871" y="21583"/>
                  <a:pt x="9194" y="21560"/>
                  <a:pt x="8519" y="21510"/>
                </a:cubicBezTo>
                <a:cubicBezTo>
                  <a:pt x="7699" y="21448"/>
                  <a:pt x="6883" y="21349"/>
                  <a:pt x="6076" y="21190"/>
                </a:cubicBezTo>
                <a:cubicBezTo>
                  <a:pt x="5309" y="21038"/>
                  <a:pt x="4557" y="20834"/>
                  <a:pt x="3829" y="20540"/>
                </a:cubicBezTo>
                <a:cubicBezTo>
                  <a:pt x="3154" y="20267"/>
                  <a:pt x="2517" y="19924"/>
                  <a:pt x="1944" y="19461"/>
                </a:cubicBezTo>
                <a:cubicBezTo>
                  <a:pt x="1121" y="18795"/>
                  <a:pt x="541" y="17957"/>
                  <a:pt x="245" y="16918"/>
                </a:cubicBezTo>
                <a:cubicBezTo>
                  <a:pt x="130" y="16515"/>
                  <a:pt x="62" y="16103"/>
                  <a:pt x="34" y="15684"/>
                </a:cubicBezTo>
                <a:cubicBezTo>
                  <a:pt x="28" y="15595"/>
                  <a:pt x="12" y="15507"/>
                  <a:pt x="0" y="15418"/>
                </a:cubicBezTo>
                <a:cubicBezTo>
                  <a:pt x="0" y="15275"/>
                  <a:pt x="0" y="15132"/>
                  <a:pt x="0" y="14990"/>
                </a:cubicBezTo>
                <a:cubicBezTo>
                  <a:pt x="9" y="14932"/>
                  <a:pt x="24" y="14875"/>
                  <a:pt x="27" y="14816"/>
                </a:cubicBezTo>
                <a:cubicBezTo>
                  <a:pt x="62" y="14139"/>
                  <a:pt x="174" y="13473"/>
                  <a:pt x="337" y="12816"/>
                </a:cubicBezTo>
                <a:cubicBezTo>
                  <a:pt x="559" y="11922"/>
                  <a:pt x="866" y="11057"/>
                  <a:pt x="1225" y="10212"/>
                </a:cubicBezTo>
                <a:cubicBezTo>
                  <a:pt x="1746" y="8981"/>
                  <a:pt x="2363" y="7801"/>
                  <a:pt x="3036" y="6651"/>
                </a:cubicBezTo>
                <a:cubicBezTo>
                  <a:pt x="3688" y="5538"/>
                  <a:pt x="4394" y="4464"/>
                  <a:pt x="5204" y="3465"/>
                </a:cubicBezTo>
                <a:cubicBezTo>
                  <a:pt x="5753" y="2789"/>
                  <a:pt x="6344" y="2155"/>
                  <a:pt x="7010" y="1599"/>
                </a:cubicBezTo>
                <a:cubicBezTo>
                  <a:pt x="7544" y="1152"/>
                  <a:pt x="8116" y="766"/>
                  <a:pt x="8747" y="479"/>
                </a:cubicBezTo>
                <a:cubicBezTo>
                  <a:pt x="9265" y="244"/>
                  <a:pt x="9803" y="87"/>
                  <a:pt x="10368" y="32"/>
                </a:cubicBezTo>
                <a:cubicBezTo>
                  <a:pt x="10461" y="23"/>
                  <a:pt x="10553" y="11"/>
                  <a:pt x="10646" y="0"/>
                </a:cubicBezTo>
                <a:cubicBezTo>
                  <a:pt x="10755" y="0"/>
                  <a:pt x="10863" y="0"/>
                  <a:pt x="10972" y="0"/>
                </a:cubicBezTo>
                <a:cubicBezTo>
                  <a:pt x="10999" y="5"/>
                  <a:pt x="11025" y="13"/>
                  <a:pt x="11052" y="15"/>
                </a:cubicBezTo>
                <a:cubicBezTo>
                  <a:pt x="11211" y="33"/>
                  <a:pt x="11371" y="43"/>
                  <a:pt x="11529" y="68"/>
                </a:cubicBezTo>
                <a:cubicBezTo>
                  <a:pt x="12160" y="165"/>
                  <a:pt x="12750" y="387"/>
                  <a:pt x="13311" y="696"/>
                </a:cubicBezTo>
                <a:cubicBezTo>
                  <a:pt x="14032" y="1093"/>
                  <a:pt x="14670" y="1607"/>
                  <a:pt x="15261" y="2185"/>
                </a:cubicBezTo>
                <a:cubicBezTo>
                  <a:pt x="15902" y="2811"/>
                  <a:pt x="16477" y="3498"/>
                  <a:pt x="17005" y="4225"/>
                </a:cubicBezTo>
                <a:cubicBezTo>
                  <a:pt x="18227" y="5906"/>
                  <a:pt x="19254" y="7707"/>
                  <a:pt x="20128" y="9601"/>
                </a:cubicBezTo>
                <a:cubicBezTo>
                  <a:pt x="20596" y="10615"/>
                  <a:pt x="20991" y="11657"/>
                  <a:pt x="21264" y="12744"/>
                </a:cubicBezTo>
                <a:cubicBezTo>
                  <a:pt x="21441" y="13445"/>
                  <a:pt x="21573" y="14154"/>
                  <a:pt x="21585" y="14881"/>
                </a:cubicBezTo>
                <a:cubicBezTo>
                  <a:pt x="21586" y="14918"/>
                  <a:pt x="21595" y="14954"/>
                  <a:pt x="21600" y="14990"/>
                </a:cubicBezTo>
                <a:close/>
                <a:moveTo>
                  <a:pt x="21600" y="14990"/>
                </a:moveTo>
              </a:path>
            </a:pathLst>
          </a:custGeom>
          <a:noFill/>
          <a:ln w="381000" cap="flat">
            <a:gradFill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2">
                    <a:alpha val="50000"/>
                  </a:schemeClr>
                </a:gs>
              </a:gsLst>
              <a:lin ang="2700000" scaled="0"/>
            </a:gradFill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" name="AutoShape 1"/>
          <p:cNvSpPr>
            <a:spLocks/>
          </p:cNvSpPr>
          <p:nvPr/>
        </p:nvSpPr>
        <p:spPr bwMode="auto">
          <a:xfrm rot="8749278">
            <a:off x="8104198" y="6872674"/>
            <a:ext cx="3585175" cy="3686649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1600" y="14990"/>
                </a:moveTo>
                <a:cubicBezTo>
                  <a:pt x="21600" y="15126"/>
                  <a:pt x="21600" y="15263"/>
                  <a:pt x="21600" y="15399"/>
                </a:cubicBezTo>
                <a:cubicBezTo>
                  <a:pt x="21594" y="15445"/>
                  <a:pt x="21584" y="15490"/>
                  <a:pt x="21584" y="15536"/>
                </a:cubicBezTo>
                <a:cubicBezTo>
                  <a:pt x="21583" y="15866"/>
                  <a:pt x="21538" y="16191"/>
                  <a:pt x="21471" y="16513"/>
                </a:cubicBezTo>
                <a:cubicBezTo>
                  <a:pt x="21274" y="17469"/>
                  <a:pt x="20847" y="18299"/>
                  <a:pt x="20177" y="18995"/>
                </a:cubicBezTo>
                <a:cubicBezTo>
                  <a:pt x="19694" y="19496"/>
                  <a:pt x="19133" y="19885"/>
                  <a:pt x="18522" y="20201"/>
                </a:cubicBezTo>
                <a:cubicBezTo>
                  <a:pt x="17784" y="20582"/>
                  <a:pt x="17006" y="20844"/>
                  <a:pt x="16205" y="21041"/>
                </a:cubicBezTo>
                <a:cubicBezTo>
                  <a:pt x="15549" y="21201"/>
                  <a:pt x="14886" y="21315"/>
                  <a:pt x="14217" y="21398"/>
                </a:cubicBezTo>
                <a:cubicBezTo>
                  <a:pt x="13683" y="21465"/>
                  <a:pt x="13147" y="21516"/>
                  <a:pt x="12611" y="21540"/>
                </a:cubicBezTo>
                <a:cubicBezTo>
                  <a:pt x="12079" y="21565"/>
                  <a:pt x="11548" y="21574"/>
                  <a:pt x="11017" y="21590"/>
                </a:cubicBezTo>
                <a:cubicBezTo>
                  <a:pt x="10990" y="21591"/>
                  <a:pt x="10963" y="21597"/>
                  <a:pt x="10936" y="21600"/>
                </a:cubicBezTo>
                <a:cubicBezTo>
                  <a:pt x="10845" y="21600"/>
                  <a:pt x="10755" y="21600"/>
                  <a:pt x="10664" y="21600"/>
                </a:cubicBezTo>
                <a:cubicBezTo>
                  <a:pt x="10625" y="21597"/>
                  <a:pt x="10586" y="21591"/>
                  <a:pt x="10547" y="21590"/>
                </a:cubicBezTo>
                <a:cubicBezTo>
                  <a:pt x="9871" y="21583"/>
                  <a:pt x="9194" y="21560"/>
                  <a:pt x="8519" y="21510"/>
                </a:cubicBezTo>
                <a:cubicBezTo>
                  <a:pt x="7699" y="21448"/>
                  <a:pt x="6883" y="21349"/>
                  <a:pt x="6076" y="21190"/>
                </a:cubicBezTo>
                <a:cubicBezTo>
                  <a:pt x="5309" y="21038"/>
                  <a:pt x="4557" y="20834"/>
                  <a:pt x="3829" y="20540"/>
                </a:cubicBezTo>
                <a:cubicBezTo>
                  <a:pt x="3154" y="20267"/>
                  <a:pt x="2517" y="19924"/>
                  <a:pt x="1944" y="19461"/>
                </a:cubicBezTo>
                <a:cubicBezTo>
                  <a:pt x="1121" y="18795"/>
                  <a:pt x="541" y="17957"/>
                  <a:pt x="245" y="16918"/>
                </a:cubicBezTo>
                <a:cubicBezTo>
                  <a:pt x="130" y="16515"/>
                  <a:pt x="62" y="16103"/>
                  <a:pt x="34" y="15684"/>
                </a:cubicBezTo>
                <a:cubicBezTo>
                  <a:pt x="28" y="15595"/>
                  <a:pt x="12" y="15507"/>
                  <a:pt x="0" y="15418"/>
                </a:cubicBezTo>
                <a:cubicBezTo>
                  <a:pt x="0" y="15275"/>
                  <a:pt x="0" y="15132"/>
                  <a:pt x="0" y="14990"/>
                </a:cubicBezTo>
                <a:cubicBezTo>
                  <a:pt x="9" y="14932"/>
                  <a:pt x="24" y="14875"/>
                  <a:pt x="27" y="14816"/>
                </a:cubicBezTo>
                <a:cubicBezTo>
                  <a:pt x="62" y="14139"/>
                  <a:pt x="174" y="13473"/>
                  <a:pt x="337" y="12816"/>
                </a:cubicBezTo>
                <a:cubicBezTo>
                  <a:pt x="559" y="11922"/>
                  <a:pt x="866" y="11057"/>
                  <a:pt x="1225" y="10212"/>
                </a:cubicBezTo>
                <a:cubicBezTo>
                  <a:pt x="1746" y="8981"/>
                  <a:pt x="2363" y="7801"/>
                  <a:pt x="3036" y="6651"/>
                </a:cubicBezTo>
                <a:cubicBezTo>
                  <a:pt x="3688" y="5538"/>
                  <a:pt x="4394" y="4464"/>
                  <a:pt x="5204" y="3465"/>
                </a:cubicBezTo>
                <a:cubicBezTo>
                  <a:pt x="5753" y="2789"/>
                  <a:pt x="6344" y="2155"/>
                  <a:pt x="7010" y="1599"/>
                </a:cubicBezTo>
                <a:cubicBezTo>
                  <a:pt x="7544" y="1152"/>
                  <a:pt x="8116" y="766"/>
                  <a:pt x="8747" y="479"/>
                </a:cubicBezTo>
                <a:cubicBezTo>
                  <a:pt x="9265" y="244"/>
                  <a:pt x="9803" y="87"/>
                  <a:pt x="10368" y="32"/>
                </a:cubicBezTo>
                <a:cubicBezTo>
                  <a:pt x="10461" y="23"/>
                  <a:pt x="10553" y="11"/>
                  <a:pt x="10646" y="0"/>
                </a:cubicBezTo>
                <a:cubicBezTo>
                  <a:pt x="10755" y="0"/>
                  <a:pt x="10863" y="0"/>
                  <a:pt x="10972" y="0"/>
                </a:cubicBezTo>
                <a:cubicBezTo>
                  <a:pt x="10999" y="5"/>
                  <a:pt x="11025" y="13"/>
                  <a:pt x="11052" y="15"/>
                </a:cubicBezTo>
                <a:cubicBezTo>
                  <a:pt x="11211" y="33"/>
                  <a:pt x="11371" y="43"/>
                  <a:pt x="11529" y="68"/>
                </a:cubicBezTo>
                <a:cubicBezTo>
                  <a:pt x="12160" y="165"/>
                  <a:pt x="12750" y="387"/>
                  <a:pt x="13311" y="696"/>
                </a:cubicBezTo>
                <a:cubicBezTo>
                  <a:pt x="14032" y="1093"/>
                  <a:pt x="14670" y="1607"/>
                  <a:pt x="15261" y="2185"/>
                </a:cubicBezTo>
                <a:cubicBezTo>
                  <a:pt x="15902" y="2811"/>
                  <a:pt x="16477" y="3498"/>
                  <a:pt x="17005" y="4225"/>
                </a:cubicBezTo>
                <a:cubicBezTo>
                  <a:pt x="18227" y="5906"/>
                  <a:pt x="19254" y="7707"/>
                  <a:pt x="20128" y="9601"/>
                </a:cubicBezTo>
                <a:cubicBezTo>
                  <a:pt x="20596" y="10615"/>
                  <a:pt x="20991" y="11657"/>
                  <a:pt x="21264" y="12744"/>
                </a:cubicBezTo>
                <a:cubicBezTo>
                  <a:pt x="21441" y="13445"/>
                  <a:pt x="21573" y="14154"/>
                  <a:pt x="21585" y="14881"/>
                </a:cubicBezTo>
                <a:cubicBezTo>
                  <a:pt x="21586" y="14918"/>
                  <a:pt x="21595" y="14954"/>
                  <a:pt x="21600" y="14990"/>
                </a:cubicBezTo>
                <a:close/>
                <a:moveTo>
                  <a:pt x="21600" y="14990"/>
                </a:moveTo>
              </a:path>
            </a:pathLst>
          </a:custGeom>
          <a:noFill/>
          <a:ln w="25400" cap="flat">
            <a:solidFill>
              <a:schemeClr val="bg1"/>
            </a:solidFill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7" name="Kép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5737" y="248787"/>
            <a:ext cx="2044213" cy="267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41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helye 3">
            <a:extLst>
              <a:ext uri="{FF2B5EF4-FFF2-40B4-BE49-F238E27FC236}">
                <a16:creationId xmlns:a16="http://schemas.microsoft.com/office/drawing/2014/main" id="{FAE0DF66-4A86-40E9-8267-212FFCC05FB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9" r="21809"/>
          <a:stretch>
            <a:fillRect/>
          </a:stretch>
        </p:blipFill>
        <p:spPr>
          <a:xfrm>
            <a:off x="3937518" y="1298442"/>
            <a:ext cx="13585197" cy="10800074"/>
          </a:xfrm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EEBF5D7A-77E9-4D83-9B9B-ECEFF10C3EAD}"/>
              </a:ext>
            </a:extLst>
          </p:cNvPr>
          <p:cNvSpPr/>
          <p:nvPr/>
        </p:nvSpPr>
        <p:spPr>
          <a:xfrm>
            <a:off x="13473403" y="1298442"/>
            <a:ext cx="791235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6000" dirty="0"/>
              <a:t>3-as, Búzavirág csoport</a:t>
            </a:r>
          </a:p>
          <a:p>
            <a:r>
              <a:rPr lang="hu-HU" sz="4000" dirty="0"/>
              <a:t>     Óvodapedagógusok:</a:t>
            </a:r>
          </a:p>
          <a:p>
            <a:r>
              <a:rPr lang="hu-HU" sz="4000" dirty="0"/>
              <a:t>Barton Melinda és </a:t>
            </a:r>
          </a:p>
          <a:p>
            <a:r>
              <a:rPr lang="hu-HU" sz="4000" dirty="0"/>
              <a:t>          Palkóné Szőcs </a:t>
            </a:r>
            <a:r>
              <a:rPr lang="hu-HU" sz="4000" dirty="0" err="1"/>
              <a:t>judit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185426712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helye 7">
            <a:extLst>
              <a:ext uri="{FF2B5EF4-FFF2-40B4-BE49-F238E27FC236}">
                <a16:creationId xmlns:a16="http://schemas.microsoft.com/office/drawing/2014/main" id="{91248E14-81DB-4CA4-ABCD-A68C905A41A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9" r="21809"/>
          <a:stretch>
            <a:fillRect/>
          </a:stretch>
        </p:blipFill>
        <p:spPr>
          <a:xfrm>
            <a:off x="7931020" y="925632"/>
            <a:ext cx="14742193" cy="10800074"/>
          </a:xfrm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A0540F24-4E0D-499F-B40E-81DE76324F05}"/>
              </a:ext>
            </a:extLst>
          </p:cNvPr>
          <p:cNvSpPr/>
          <p:nvPr/>
        </p:nvSpPr>
        <p:spPr>
          <a:xfrm>
            <a:off x="1156997" y="5365284"/>
            <a:ext cx="1974357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6000" dirty="0"/>
              <a:t>8-as , Csillagvirág csoport</a:t>
            </a:r>
          </a:p>
          <a:p>
            <a:endParaRPr lang="hu-HU" sz="6000" dirty="0"/>
          </a:p>
          <a:p>
            <a:r>
              <a:rPr lang="hu-HU" sz="4000" dirty="0"/>
              <a:t>Óvodapedagógusok:</a:t>
            </a:r>
          </a:p>
          <a:p>
            <a:r>
              <a:rPr lang="hu-HU" sz="4000" dirty="0" err="1"/>
              <a:t>Gremen</a:t>
            </a:r>
            <a:r>
              <a:rPr lang="hu-HU" sz="4000" dirty="0"/>
              <a:t> Petra és </a:t>
            </a:r>
            <a:r>
              <a:rPr lang="hu-HU" sz="4000" dirty="0" err="1"/>
              <a:t>Rezsdovicsné</a:t>
            </a:r>
            <a:r>
              <a:rPr lang="hu-HU" sz="4000" dirty="0"/>
              <a:t> Pál Nóra</a:t>
            </a:r>
          </a:p>
        </p:txBody>
      </p:sp>
    </p:spTree>
    <p:extLst>
      <p:ext uri="{BB962C8B-B14F-4D97-AF65-F5344CB8AC3E}">
        <p14:creationId xmlns:p14="http://schemas.microsoft.com/office/powerpoint/2010/main" val="179629029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roup 146"/>
          <p:cNvGrpSpPr/>
          <p:nvPr/>
        </p:nvGrpSpPr>
        <p:grpSpPr>
          <a:xfrm>
            <a:off x="1186989" y="1449356"/>
            <a:ext cx="22010023" cy="10868089"/>
            <a:chOff x="0" y="0"/>
            <a:chExt cx="22010021" cy="10868087"/>
          </a:xfrm>
        </p:grpSpPr>
        <p:sp>
          <p:nvSpPr>
            <p:cNvPr id="135" name="Shape 135"/>
            <p:cNvSpPr/>
            <p:nvPr/>
          </p:nvSpPr>
          <p:spPr>
            <a:xfrm>
              <a:off x="0" y="0"/>
              <a:ext cx="22010021" cy="10868087"/>
            </a:xfrm>
            <a:prstGeom prst="roundRect">
              <a:avLst>
                <a:gd name="adj" fmla="val 1407"/>
              </a:avLst>
            </a:prstGeom>
            <a:solidFill>
              <a:srgbClr val="ECECEC"/>
            </a:solidFill>
            <a:ln w="38100" cap="flat">
              <a:solidFill>
                <a:srgbClr val="DDDDD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grpSp>
          <p:nvGrpSpPr>
            <p:cNvPr id="140" name="Group 140"/>
            <p:cNvGrpSpPr/>
            <p:nvPr/>
          </p:nvGrpSpPr>
          <p:grpSpPr>
            <a:xfrm>
              <a:off x="10014663" y="2742844"/>
              <a:ext cx="1980695" cy="676691"/>
              <a:chOff x="0" y="-1198178"/>
              <a:chExt cx="1980693" cy="676690"/>
            </a:xfrm>
          </p:grpSpPr>
          <p:sp>
            <p:nvSpPr>
              <p:cNvPr id="138" name="Shape 138"/>
              <p:cNvSpPr/>
              <p:nvPr/>
            </p:nvSpPr>
            <p:spPr>
              <a:xfrm>
                <a:off x="0" y="-1198178"/>
                <a:ext cx="1328512" cy="676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9" h="19925" extrusionOk="0">
                    <a:moveTo>
                      <a:pt x="3319" y="3995"/>
                    </a:moveTo>
                    <a:cubicBezTo>
                      <a:pt x="1512" y="4055"/>
                      <a:pt x="40" y="6659"/>
                      <a:pt x="1" y="9925"/>
                    </a:cubicBezTo>
                    <a:cubicBezTo>
                      <a:pt x="-33" y="12749"/>
                      <a:pt x="1046" y="15212"/>
                      <a:pt x="2568" y="15829"/>
                    </a:cubicBezTo>
                    <a:cubicBezTo>
                      <a:pt x="3254" y="16107"/>
                      <a:pt x="3967" y="15957"/>
                      <a:pt x="4611" y="15464"/>
                    </a:cubicBezTo>
                    <a:cubicBezTo>
                      <a:pt x="4837" y="15291"/>
                      <a:pt x="5054" y="15076"/>
                      <a:pt x="5253" y="14815"/>
                    </a:cubicBezTo>
                    <a:cubicBezTo>
                      <a:pt x="5426" y="14589"/>
                      <a:pt x="5584" y="14328"/>
                      <a:pt x="5750" y="14085"/>
                    </a:cubicBezTo>
                    <a:cubicBezTo>
                      <a:pt x="6449" y="13063"/>
                      <a:pt x="7297" y="12321"/>
                      <a:pt x="8221" y="12384"/>
                    </a:cubicBezTo>
                    <a:cubicBezTo>
                      <a:pt x="9802" y="12493"/>
                      <a:pt x="10930" y="14811"/>
                      <a:pt x="12055" y="16793"/>
                    </a:cubicBezTo>
                    <a:cubicBezTo>
                      <a:pt x="12255" y="17146"/>
                      <a:pt x="12459" y="17491"/>
                      <a:pt x="12667" y="17828"/>
                    </a:cubicBezTo>
                    <a:cubicBezTo>
                      <a:pt x="14327" y="20160"/>
                      <a:pt x="16573" y="20582"/>
                      <a:pt x="18461" y="18916"/>
                    </a:cubicBezTo>
                    <a:cubicBezTo>
                      <a:pt x="20360" y="17240"/>
                      <a:pt x="21567" y="13743"/>
                      <a:pt x="21560" y="9912"/>
                    </a:cubicBezTo>
                    <a:cubicBezTo>
                      <a:pt x="21552" y="6115"/>
                      <a:pt x="20352" y="2659"/>
                      <a:pt x="18468" y="1007"/>
                    </a:cubicBezTo>
                    <a:cubicBezTo>
                      <a:pt x="16158" y="-1018"/>
                      <a:pt x="13380" y="75"/>
                      <a:pt x="11787" y="3711"/>
                    </a:cubicBezTo>
                    <a:cubicBezTo>
                      <a:pt x="11560" y="4228"/>
                      <a:pt x="11367" y="4787"/>
                      <a:pt x="11135" y="5288"/>
                    </a:cubicBezTo>
                    <a:cubicBezTo>
                      <a:pt x="10428" y="6820"/>
                      <a:pt x="9394" y="7807"/>
                      <a:pt x="8265" y="7766"/>
                    </a:cubicBezTo>
                    <a:cubicBezTo>
                      <a:pt x="7375" y="7735"/>
                      <a:pt x="6541" y="7033"/>
                      <a:pt x="5830" y="6035"/>
                    </a:cubicBezTo>
                    <a:cubicBezTo>
                      <a:pt x="5522" y="5603"/>
                      <a:pt x="5237" y="5116"/>
                      <a:pt x="4904" y="4750"/>
                    </a:cubicBezTo>
                    <a:cubicBezTo>
                      <a:pt x="4427" y="4227"/>
                      <a:pt x="3876" y="3976"/>
                      <a:pt x="3319" y="3995"/>
                    </a:cubicBezTo>
                    <a:close/>
                  </a:path>
                </a:pathLst>
              </a:custGeom>
              <a:solidFill>
                <a:srgbClr val="96C4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2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39" name="Shape 139"/>
              <p:cNvSpPr/>
              <p:nvPr/>
            </p:nvSpPr>
            <p:spPr>
              <a:xfrm>
                <a:off x="1574312" y="-1062710"/>
                <a:ext cx="406381" cy="406381"/>
              </a:xfrm>
              <a:prstGeom prst="ellipse">
                <a:avLst/>
              </a:prstGeom>
              <a:solidFill>
                <a:srgbClr val="96C4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</p:grpSp>
        <p:sp>
          <p:nvSpPr>
            <p:cNvPr id="141" name="Shape 141"/>
            <p:cNvSpPr/>
            <p:nvPr/>
          </p:nvSpPr>
          <p:spPr>
            <a:xfrm>
              <a:off x="2342794" y="2771483"/>
              <a:ext cx="17815740" cy="6422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2500" baseline="15999">
                  <a:solidFill>
                    <a:srgbClr val="8C8E93"/>
                  </a:solidFill>
                  <a:latin typeface="Raleway Regular"/>
                  <a:ea typeface="Raleway Regular"/>
                  <a:cs typeface="Raleway Regular"/>
                  <a:sym typeface="Raleway Regular"/>
                </a:defRPr>
              </a:lvl1pPr>
            </a:lstStyle>
            <a:p>
              <a:r>
                <a:rPr lang="hu-HU" sz="8800" i="1" dirty="0">
                  <a:solidFill>
                    <a:schemeClr val="tx2">
                      <a:lumMod val="50000"/>
                    </a:schemeClr>
                  </a:solidFill>
                </a:rPr>
                <a:t>„A gyermek olyan, mint egy pillangó a szélben. Néhány magasabbra tud repülni, mint mások, de mindegyik a legjobb tudása szerint repül.</a:t>
              </a:r>
            </a:p>
            <a:p>
              <a:r>
                <a:rPr lang="hu-HU" sz="8800" i="1" dirty="0">
                  <a:solidFill>
                    <a:schemeClr val="tx2">
                      <a:lumMod val="50000"/>
                    </a:schemeClr>
                  </a:solidFill>
                </a:rPr>
                <a:t>Miért is hasonlítanád össze őket?</a:t>
              </a:r>
            </a:p>
            <a:p>
              <a:r>
                <a:rPr lang="hu-HU" sz="8800" i="1" dirty="0">
                  <a:solidFill>
                    <a:schemeClr val="tx2">
                      <a:lumMod val="50000"/>
                    </a:schemeClr>
                  </a:solidFill>
                </a:rPr>
                <a:t>Mindegyik más,</a:t>
              </a:r>
            </a:p>
            <a:p>
              <a:r>
                <a:rPr lang="hu-HU" sz="8800" i="1" dirty="0">
                  <a:solidFill>
                    <a:schemeClr val="tx2">
                      <a:lumMod val="50000"/>
                    </a:schemeClr>
                  </a:solidFill>
                </a:rPr>
                <a:t>Mindegyik különleges,</a:t>
              </a:r>
            </a:p>
            <a:p>
              <a:r>
                <a:rPr lang="hu-HU" sz="8800" i="1" dirty="0">
                  <a:solidFill>
                    <a:schemeClr val="tx2">
                      <a:lumMod val="50000"/>
                    </a:schemeClr>
                  </a:solidFill>
                </a:rPr>
                <a:t>Mindegyik gyönyörű!”</a:t>
              </a:r>
            </a:p>
          </p:txBody>
        </p:sp>
      </p:grpSp>
      <p:sp>
        <p:nvSpPr>
          <p:cNvPr id="13" name="Shape 122"/>
          <p:cNvSpPr/>
          <p:nvPr/>
        </p:nvSpPr>
        <p:spPr>
          <a:xfrm>
            <a:off x="23157844" y="12493682"/>
            <a:ext cx="873284" cy="873285"/>
          </a:xfrm>
          <a:prstGeom prst="ellipse">
            <a:avLst/>
          </a:prstGeom>
          <a:solidFill>
            <a:srgbClr val="96C43F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5" name="Shape 123"/>
          <p:cNvSpPr/>
          <p:nvPr/>
        </p:nvSpPr>
        <p:spPr>
          <a:xfrm>
            <a:off x="23329990" y="12648196"/>
            <a:ext cx="528991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ctr">
              <a:spcBef>
                <a:spcPts val="5900"/>
              </a:spcBef>
              <a:defRPr sz="30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</a:lstStyle>
          <a:p>
            <a:r>
              <a:rPr dirty="0"/>
              <a:t>0</a:t>
            </a:r>
            <a:r>
              <a:rPr lang="hu-HU" dirty="0"/>
              <a:t>9</a:t>
            </a:r>
            <a:endParaRPr dirty="0"/>
          </a:p>
        </p:txBody>
      </p:sp>
      <p:sp>
        <p:nvSpPr>
          <p:cNvPr id="17" name="AutoShape 1"/>
          <p:cNvSpPr>
            <a:spLocks/>
          </p:cNvSpPr>
          <p:nvPr/>
        </p:nvSpPr>
        <p:spPr bwMode="auto">
          <a:xfrm rot="10003905">
            <a:off x="15652903" y="8337371"/>
            <a:ext cx="6291924" cy="6254595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1600" y="14990"/>
                </a:moveTo>
                <a:cubicBezTo>
                  <a:pt x="21600" y="15126"/>
                  <a:pt x="21600" y="15263"/>
                  <a:pt x="21600" y="15399"/>
                </a:cubicBezTo>
                <a:cubicBezTo>
                  <a:pt x="21594" y="15445"/>
                  <a:pt x="21584" y="15490"/>
                  <a:pt x="21584" y="15536"/>
                </a:cubicBezTo>
                <a:cubicBezTo>
                  <a:pt x="21583" y="15866"/>
                  <a:pt x="21538" y="16191"/>
                  <a:pt x="21471" y="16513"/>
                </a:cubicBezTo>
                <a:cubicBezTo>
                  <a:pt x="21274" y="17469"/>
                  <a:pt x="20847" y="18299"/>
                  <a:pt x="20177" y="18995"/>
                </a:cubicBezTo>
                <a:cubicBezTo>
                  <a:pt x="19694" y="19496"/>
                  <a:pt x="19133" y="19885"/>
                  <a:pt x="18522" y="20201"/>
                </a:cubicBezTo>
                <a:cubicBezTo>
                  <a:pt x="17784" y="20582"/>
                  <a:pt x="17006" y="20844"/>
                  <a:pt x="16205" y="21041"/>
                </a:cubicBezTo>
                <a:cubicBezTo>
                  <a:pt x="15549" y="21201"/>
                  <a:pt x="14886" y="21315"/>
                  <a:pt x="14217" y="21398"/>
                </a:cubicBezTo>
                <a:cubicBezTo>
                  <a:pt x="13683" y="21465"/>
                  <a:pt x="13147" y="21516"/>
                  <a:pt x="12611" y="21540"/>
                </a:cubicBezTo>
                <a:cubicBezTo>
                  <a:pt x="12079" y="21565"/>
                  <a:pt x="11548" y="21574"/>
                  <a:pt x="11017" y="21590"/>
                </a:cubicBezTo>
                <a:cubicBezTo>
                  <a:pt x="10990" y="21591"/>
                  <a:pt x="10963" y="21597"/>
                  <a:pt x="10936" y="21600"/>
                </a:cubicBezTo>
                <a:cubicBezTo>
                  <a:pt x="10845" y="21600"/>
                  <a:pt x="10755" y="21600"/>
                  <a:pt x="10664" y="21600"/>
                </a:cubicBezTo>
                <a:cubicBezTo>
                  <a:pt x="10625" y="21597"/>
                  <a:pt x="10586" y="21591"/>
                  <a:pt x="10547" y="21590"/>
                </a:cubicBezTo>
                <a:cubicBezTo>
                  <a:pt x="9871" y="21583"/>
                  <a:pt x="9194" y="21560"/>
                  <a:pt x="8519" y="21510"/>
                </a:cubicBezTo>
                <a:cubicBezTo>
                  <a:pt x="7699" y="21448"/>
                  <a:pt x="6883" y="21349"/>
                  <a:pt x="6076" y="21190"/>
                </a:cubicBezTo>
                <a:cubicBezTo>
                  <a:pt x="5309" y="21038"/>
                  <a:pt x="4557" y="20834"/>
                  <a:pt x="3829" y="20540"/>
                </a:cubicBezTo>
                <a:cubicBezTo>
                  <a:pt x="3154" y="20267"/>
                  <a:pt x="2517" y="19924"/>
                  <a:pt x="1944" y="19461"/>
                </a:cubicBezTo>
                <a:cubicBezTo>
                  <a:pt x="1121" y="18795"/>
                  <a:pt x="541" y="17957"/>
                  <a:pt x="245" y="16918"/>
                </a:cubicBezTo>
                <a:cubicBezTo>
                  <a:pt x="130" y="16515"/>
                  <a:pt x="62" y="16103"/>
                  <a:pt x="34" y="15684"/>
                </a:cubicBezTo>
                <a:cubicBezTo>
                  <a:pt x="28" y="15595"/>
                  <a:pt x="12" y="15507"/>
                  <a:pt x="0" y="15418"/>
                </a:cubicBezTo>
                <a:cubicBezTo>
                  <a:pt x="0" y="15275"/>
                  <a:pt x="0" y="15132"/>
                  <a:pt x="0" y="14990"/>
                </a:cubicBezTo>
                <a:cubicBezTo>
                  <a:pt x="9" y="14932"/>
                  <a:pt x="24" y="14875"/>
                  <a:pt x="27" y="14816"/>
                </a:cubicBezTo>
                <a:cubicBezTo>
                  <a:pt x="62" y="14139"/>
                  <a:pt x="174" y="13473"/>
                  <a:pt x="337" y="12816"/>
                </a:cubicBezTo>
                <a:cubicBezTo>
                  <a:pt x="559" y="11922"/>
                  <a:pt x="866" y="11057"/>
                  <a:pt x="1225" y="10212"/>
                </a:cubicBezTo>
                <a:cubicBezTo>
                  <a:pt x="1746" y="8981"/>
                  <a:pt x="2363" y="7801"/>
                  <a:pt x="3036" y="6651"/>
                </a:cubicBezTo>
                <a:cubicBezTo>
                  <a:pt x="3688" y="5538"/>
                  <a:pt x="4394" y="4464"/>
                  <a:pt x="5204" y="3465"/>
                </a:cubicBezTo>
                <a:cubicBezTo>
                  <a:pt x="5753" y="2789"/>
                  <a:pt x="6344" y="2155"/>
                  <a:pt x="7010" y="1599"/>
                </a:cubicBezTo>
                <a:cubicBezTo>
                  <a:pt x="7544" y="1152"/>
                  <a:pt x="8116" y="766"/>
                  <a:pt x="8747" y="479"/>
                </a:cubicBezTo>
                <a:cubicBezTo>
                  <a:pt x="9265" y="244"/>
                  <a:pt x="9803" y="87"/>
                  <a:pt x="10368" y="32"/>
                </a:cubicBezTo>
                <a:cubicBezTo>
                  <a:pt x="10461" y="23"/>
                  <a:pt x="10553" y="11"/>
                  <a:pt x="10646" y="0"/>
                </a:cubicBezTo>
                <a:cubicBezTo>
                  <a:pt x="10755" y="0"/>
                  <a:pt x="10863" y="0"/>
                  <a:pt x="10972" y="0"/>
                </a:cubicBezTo>
                <a:cubicBezTo>
                  <a:pt x="10999" y="5"/>
                  <a:pt x="11025" y="13"/>
                  <a:pt x="11052" y="15"/>
                </a:cubicBezTo>
                <a:cubicBezTo>
                  <a:pt x="11211" y="33"/>
                  <a:pt x="11371" y="43"/>
                  <a:pt x="11529" y="68"/>
                </a:cubicBezTo>
                <a:cubicBezTo>
                  <a:pt x="12160" y="165"/>
                  <a:pt x="12750" y="387"/>
                  <a:pt x="13311" y="696"/>
                </a:cubicBezTo>
                <a:cubicBezTo>
                  <a:pt x="14032" y="1093"/>
                  <a:pt x="14670" y="1607"/>
                  <a:pt x="15261" y="2185"/>
                </a:cubicBezTo>
                <a:cubicBezTo>
                  <a:pt x="15902" y="2811"/>
                  <a:pt x="16477" y="3498"/>
                  <a:pt x="17005" y="4225"/>
                </a:cubicBezTo>
                <a:cubicBezTo>
                  <a:pt x="18227" y="5906"/>
                  <a:pt x="19254" y="7707"/>
                  <a:pt x="20128" y="9601"/>
                </a:cubicBezTo>
                <a:cubicBezTo>
                  <a:pt x="20596" y="10615"/>
                  <a:pt x="20991" y="11657"/>
                  <a:pt x="21264" y="12744"/>
                </a:cubicBezTo>
                <a:cubicBezTo>
                  <a:pt x="21441" y="13445"/>
                  <a:pt x="21573" y="14154"/>
                  <a:pt x="21585" y="14881"/>
                </a:cubicBezTo>
                <a:cubicBezTo>
                  <a:pt x="21586" y="14918"/>
                  <a:pt x="21595" y="14954"/>
                  <a:pt x="21600" y="14990"/>
                </a:cubicBezTo>
                <a:close/>
                <a:moveTo>
                  <a:pt x="21600" y="14990"/>
                </a:moveTo>
              </a:path>
            </a:pathLst>
          </a:custGeom>
          <a:noFill/>
          <a:ln w="381000" cap="flat">
            <a:gradFill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2">
                    <a:alpha val="50000"/>
                  </a:schemeClr>
                </a:gs>
              </a:gsLst>
              <a:lin ang="2700000" scaled="0"/>
            </a:gradFill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" name="AutoShape 1"/>
          <p:cNvSpPr>
            <a:spLocks/>
          </p:cNvSpPr>
          <p:nvPr/>
        </p:nvSpPr>
        <p:spPr bwMode="auto">
          <a:xfrm rot="8749278">
            <a:off x="13781657" y="8351270"/>
            <a:ext cx="3107376" cy="308894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1600" y="14990"/>
                </a:moveTo>
                <a:cubicBezTo>
                  <a:pt x="21600" y="15126"/>
                  <a:pt x="21600" y="15263"/>
                  <a:pt x="21600" y="15399"/>
                </a:cubicBezTo>
                <a:cubicBezTo>
                  <a:pt x="21594" y="15445"/>
                  <a:pt x="21584" y="15490"/>
                  <a:pt x="21584" y="15536"/>
                </a:cubicBezTo>
                <a:cubicBezTo>
                  <a:pt x="21583" y="15866"/>
                  <a:pt x="21538" y="16191"/>
                  <a:pt x="21471" y="16513"/>
                </a:cubicBezTo>
                <a:cubicBezTo>
                  <a:pt x="21274" y="17469"/>
                  <a:pt x="20847" y="18299"/>
                  <a:pt x="20177" y="18995"/>
                </a:cubicBezTo>
                <a:cubicBezTo>
                  <a:pt x="19694" y="19496"/>
                  <a:pt x="19133" y="19885"/>
                  <a:pt x="18522" y="20201"/>
                </a:cubicBezTo>
                <a:cubicBezTo>
                  <a:pt x="17784" y="20582"/>
                  <a:pt x="17006" y="20844"/>
                  <a:pt x="16205" y="21041"/>
                </a:cubicBezTo>
                <a:cubicBezTo>
                  <a:pt x="15549" y="21201"/>
                  <a:pt x="14886" y="21315"/>
                  <a:pt x="14217" y="21398"/>
                </a:cubicBezTo>
                <a:cubicBezTo>
                  <a:pt x="13683" y="21465"/>
                  <a:pt x="13147" y="21516"/>
                  <a:pt x="12611" y="21540"/>
                </a:cubicBezTo>
                <a:cubicBezTo>
                  <a:pt x="12079" y="21565"/>
                  <a:pt x="11548" y="21574"/>
                  <a:pt x="11017" y="21590"/>
                </a:cubicBezTo>
                <a:cubicBezTo>
                  <a:pt x="10990" y="21591"/>
                  <a:pt x="10963" y="21597"/>
                  <a:pt x="10936" y="21600"/>
                </a:cubicBezTo>
                <a:cubicBezTo>
                  <a:pt x="10845" y="21600"/>
                  <a:pt x="10755" y="21600"/>
                  <a:pt x="10664" y="21600"/>
                </a:cubicBezTo>
                <a:cubicBezTo>
                  <a:pt x="10625" y="21597"/>
                  <a:pt x="10586" y="21591"/>
                  <a:pt x="10547" y="21590"/>
                </a:cubicBezTo>
                <a:cubicBezTo>
                  <a:pt x="9871" y="21583"/>
                  <a:pt x="9194" y="21560"/>
                  <a:pt x="8519" y="21510"/>
                </a:cubicBezTo>
                <a:cubicBezTo>
                  <a:pt x="7699" y="21448"/>
                  <a:pt x="6883" y="21349"/>
                  <a:pt x="6076" y="21190"/>
                </a:cubicBezTo>
                <a:cubicBezTo>
                  <a:pt x="5309" y="21038"/>
                  <a:pt x="4557" y="20834"/>
                  <a:pt x="3829" y="20540"/>
                </a:cubicBezTo>
                <a:cubicBezTo>
                  <a:pt x="3154" y="20267"/>
                  <a:pt x="2517" y="19924"/>
                  <a:pt x="1944" y="19461"/>
                </a:cubicBezTo>
                <a:cubicBezTo>
                  <a:pt x="1121" y="18795"/>
                  <a:pt x="541" y="17957"/>
                  <a:pt x="245" y="16918"/>
                </a:cubicBezTo>
                <a:cubicBezTo>
                  <a:pt x="130" y="16515"/>
                  <a:pt x="62" y="16103"/>
                  <a:pt x="34" y="15684"/>
                </a:cubicBezTo>
                <a:cubicBezTo>
                  <a:pt x="28" y="15595"/>
                  <a:pt x="12" y="15507"/>
                  <a:pt x="0" y="15418"/>
                </a:cubicBezTo>
                <a:cubicBezTo>
                  <a:pt x="0" y="15275"/>
                  <a:pt x="0" y="15132"/>
                  <a:pt x="0" y="14990"/>
                </a:cubicBezTo>
                <a:cubicBezTo>
                  <a:pt x="9" y="14932"/>
                  <a:pt x="24" y="14875"/>
                  <a:pt x="27" y="14816"/>
                </a:cubicBezTo>
                <a:cubicBezTo>
                  <a:pt x="62" y="14139"/>
                  <a:pt x="174" y="13473"/>
                  <a:pt x="337" y="12816"/>
                </a:cubicBezTo>
                <a:cubicBezTo>
                  <a:pt x="559" y="11922"/>
                  <a:pt x="866" y="11057"/>
                  <a:pt x="1225" y="10212"/>
                </a:cubicBezTo>
                <a:cubicBezTo>
                  <a:pt x="1746" y="8981"/>
                  <a:pt x="2363" y="7801"/>
                  <a:pt x="3036" y="6651"/>
                </a:cubicBezTo>
                <a:cubicBezTo>
                  <a:pt x="3688" y="5538"/>
                  <a:pt x="4394" y="4464"/>
                  <a:pt x="5204" y="3465"/>
                </a:cubicBezTo>
                <a:cubicBezTo>
                  <a:pt x="5753" y="2789"/>
                  <a:pt x="6344" y="2155"/>
                  <a:pt x="7010" y="1599"/>
                </a:cubicBezTo>
                <a:cubicBezTo>
                  <a:pt x="7544" y="1152"/>
                  <a:pt x="8116" y="766"/>
                  <a:pt x="8747" y="479"/>
                </a:cubicBezTo>
                <a:cubicBezTo>
                  <a:pt x="9265" y="244"/>
                  <a:pt x="9803" y="87"/>
                  <a:pt x="10368" y="32"/>
                </a:cubicBezTo>
                <a:cubicBezTo>
                  <a:pt x="10461" y="23"/>
                  <a:pt x="10553" y="11"/>
                  <a:pt x="10646" y="0"/>
                </a:cubicBezTo>
                <a:cubicBezTo>
                  <a:pt x="10755" y="0"/>
                  <a:pt x="10863" y="0"/>
                  <a:pt x="10972" y="0"/>
                </a:cubicBezTo>
                <a:cubicBezTo>
                  <a:pt x="10999" y="5"/>
                  <a:pt x="11025" y="13"/>
                  <a:pt x="11052" y="15"/>
                </a:cubicBezTo>
                <a:cubicBezTo>
                  <a:pt x="11211" y="33"/>
                  <a:pt x="11371" y="43"/>
                  <a:pt x="11529" y="68"/>
                </a:cubicBezTo>
                <a:cubicBezTo>
                  <a:pt x="12160" y="165"/>
                  <a:pt x="12750" y="387"/>
                  <a:pt x="13311" y="696"/>
                </a:cubicBezTo>
                <a:cubicBezTo>
                  <a:pt x="14032" y="1093"/>
                  <a:pt x="14670" y="1607"/>
                  <a:pt x="15261" y="2185"/>
                </a:cubicBezTo>
                <a:cubicBezTo>
                  <a:pt x="15902" y="2811"/>
                  <a:pt x="16477" y="3498"/>
                  <a:pt x="17005" y="4225"/>
                </a:cubicBezTo>
                <a:cubicBezTo>
                  <a:pt x="18227" y="5906"/>
                  <a:pt x="19254" y="7707"/>
                  <a:pt x="20128" y="9601"/>
                </a:cubicBezTo>
                <a:cubicBezTo>
                  <a:pt x="20596" y="10615"/>
                  <a:pt x="20991" y="11657"/>
                  <a:pt x="21264" y="12744"/>
                </a:cubicBezTo>
                <a:cubicBezTo>
                  <a:pt x="21441" y="13445"/>
                  <a:pt x="21573" y="14154"/>
                  <a:pt x="21585" y="14881"/>
                </a:cubicBezTo>
                <a:cubicBezTo>
                  <a:pt x="21586" y="14918"/>
                  <a:pt x="21595" y="14954"/>
                  <a:pt x="21600" y="14990"/>
                </a:cubicBezTo>
                <a:close/>
                <a:moveTo>
                  <a:pt x="21600" y="14990"/>
                </a:moveTo>
              </a:path>
            </a:pathLst>
          </a:custGeom>
          <a:noFill/>
          <a:ln w="25400" cap="flat">
            <a:solidFill>
              <a:schemeClr val="bg1"/>
            </a:solidFill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" name="AutoShape 1"/>
          <p:cNvSpPr>
            <a:spLocks/>
          </p:cNvSpPr>
          <p:nvPr/>
        </p:nvSpPr>
        <p:spPr bwMode="auto">
          <a:xfrm rot="19824271">
            <a:off x="-488358" y="-622169"/>
            <a:ext cx="6291924" cy="6254595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1600" y="14990"/>
                </a:moveTo>
                <a:cubicBezTo>
                  <a:pt x="21600" y="15126"/>
                  <a:pt x="21600" y="15263"/>
                  <a:pt x="21600" y="15399"/>
                </a:cubicBezTo>
                <a:cubicBezTo>
                  <a:pt x="21594" y="15445"/>
                  <a:pt x="21584" y="15490"/>
                  <a:pt x="21584" y="15536"/>
                </a:cubicBezTo>
                <a:cubicBezTo>
                  <a:pt x="21583" y="15866"/>
                  <a:pt x="21538" y="16191"/>
                  <a:pt x="21471" y="16513"/>
                </a:cubicBezTo>
                <a:cubicBezTo>
                  <a:pt x="21274" y="17469"/>
                  <a:pt x="20847" y="18299"/>
                  <a:pt x="20177" y="18995"/>
                </a:cubicBezTo>
                <a:cubicBezTo>
                  <a:pt x="19694" y="19496"/>
                  <a:pt x="19133" y="19885"/>
                  <a:pt x="18522" y="20201"/>
                </a:cubicBezTo>
                <a:cubicBezTo>
                  <a:pt x="17784" y="20582"/>
                  <a:pt x="17006" y="20844"/>
                  <a:pt x="16205" y="21041"/>
                </a:cubicBezTo>
                <a:cubicBezTo>
                  <a:pt x="15549" y="21201"/>
                  <a:pt x="14886" y="21315"/>
                  <a:pt x="14217" y="21398"/>
                </a:cubicBezTo>
                <a:cubicBezTo>
                  <a:pt x="13683" y="21465"/>
                  <a:pt x="13147" y="21516"/>
                  <a:pt x="12611" y="21540"/>
                </a:cubicBezTo>
                <a:cubicBezTo>
                  <a:pt x="12079" y="21565"/>
                  <a:pt x="11548" y="21574"/>
                  <a:pt x="11017" y="21590"/>
                </a:cubicBezTo>
                <a:cubicBezTo>
                  <a:pt x="10990" y="21591"/>
                  <a:pt x="10963" y="21597"/>
                  <a:pt x="10936" y="21600"/>
                </a:cubicBezTo>
                <a:cubicBezTo>
                  <a:pt x="10845" y="21600"/>
                  <a:pt x="10755" y="21600"/>
                  <a:pt x="10664" y="21600"/>
                </a:cubicBezTo>
                <a:cubicBezTo>
                  <a:pt x="10625" y="21597"/>
                  <a:pt x="10586" y="21591"/>
                  <a:pt x="10547" y="21590"/>
                </a:cubicBezTo>
                <a:cubicBezTo>
                  <a:pt x="9871" y="21583"/>
                  <a:pt x="9194" y="21560"/>
                  <a:pt x="8519" y="21510"/>
                </a:cubicBezTo>
                <a:cubicBezTo>
                  <a:pt x="7699" y="21448"/>
                  <a:pt x="6883" y="21349"/>
                  <a:pt x="6076" y="21190"/>
                </a:cubicBezTo>
                <a:cubicBezTo>
                  <a:pt x="5309" y="21038"/>
                  <a:pt x="4557" y="20834"/>
                  <a:pt x="3829" y="20540"/>
                </a:cubicBezTo>
                <a:cubicBezTo>
                  <a:pt x="3154" y="20267"/>
                  <a:pt x="2517" y="19924"/>
                  <a:pt x="1944" y="19461"/>
                </a:cubicBezTo>
                <a:cubicBezTo>
                  <a:pt x="1121" y="18795"/>
                  <a:pt x="541" y="17957"/>
                  <a:pt x="245" y="16918"/>
                </a:cubicBezTo>
                <a:cubicBezTo>
                  <a:pt x="130" y="16515"/>
                  <a:pt x="62" y="16103"/>
                  <a:pt x="34" y="15684"/>
                </a:cubicBezTo>
                <a:cubicBezTo>
                  <a:pt x="28" y="15595"/>
                  <a:pt x="12" y="15507"/>
                  <a:pt x="0" y="15418"/>
                </a:cubicBezTo>
                <a:cubicBezTo>
                  <a:pt x="0" y="15275"/>
                  <a:pt x="0" y="15132"/>
                  <a:pt x="0" y="14990"/>
                </a:cubicBezTo>
                <a:cubicBezTo>
                  <a:pt x="9" y="14932"/>
                  <a:pt x="24" y="14875"/>
                  <a:pt x="27" y="14816"/>
                </a:cubicBezTo>
                <a:cubicBezTo>
                  <a:pt x="62" y="14139"/>
                  <a:pt x="174" y="13473"/>
                  <a:pt x="337" y="12816"/>
                </a:cubicBezTo>
                <a:cubicBezTo>
                  <a:pt x="559" y="11922"/>
                  <a:pt x="866" y="11057"/>
                  <a:pt x="1225" y="10212"/>
                </a:cubicBezTo>
                <a:cubicBezTo>
                  <a:pt x="1746" y="8981"/>
                  <a:pt x="2363" y="7801"/>
                  <a:pt x="3036" y="6651"/>
                </a:cubicBezTo>
                <a:cubicBezTo>
                  <a:pt x="3688" y="5538"/>
                  <a:pt x="4394" y="4464"/>
                  <a:pt x="5204" y="3465"/>
                </a:cubicBezTo>
                <a:cubicBezTo>
                  <a:pt x="5753" y="2789"/>
                  <a:pt x="6344" y="2155"/>
                  <a:pt x="7010" y="1599"/>
                </a:cubicBezTo>
                <a:cubicBezTo>
                  <a:pt x="7544" y="1152"/>
                  <a:pt x="8116" y="766"/>
                  <a:pt x="8747" y="479"/>
                </a:cubicBezTo>
                <a:cubicBezTo>
                  <a:pt x="9265" y="244"/>
                  <a:pt x="9803" y="87"/>
                  <a:pt x="10368" y="32"/>
                </a:cubicBezTo>
                <a:cubicBezTo>
                  <a:pt x="10461" y="23"/>
                  <a:pt x="10553" y="11"/>
                  <a:pt x="10646" y="0"/>
                </a:cubicBezTo>
                <a:cubicBezTo>
                  <a:pt x="10755" y="0"/>
                  <a:pt x="10863" y="0"/>
                  <a:pt x="10972" y="0"/>
                </a:cubicBezTo>
                <a:cubicBezTo>
                  <a:pt x="10999" y="5"/>
                  <a:pt x="11025" y="13"/>
                  <a:pt x="11052" y="15"/>
                </a:cubicBezTo>
                <a:cubicBezTo>
                  <a:pt x="11211" y="33"/>
                  <a:pt x="11371" y="43"/>
                  <a:pt x="11529" y="68"/>
                </a:cubicBezTo>
                <a:cubicBezTo>
                  <a:pt x="12160" y="165"/>
                  <a:pt x="12750" y="387"/>
                  <a:pt x="13311" y="696"/>
                </a:cubicBezTo>
                <a:cubicBezTo>
                  <a:pt x="14032" y="1093"/>
                  <a:pt x="14670" y="1607"/>
                  <a:pt x="15261" y="2185"/>
                </a:cubicBezTo>
                <a:cubicBezTo>
                  <a:pt x="15902" y="2811"/>
                  <a:pt x="16477" y="3498"/>
                  <a:pt x="17005" y="4225"/>
                </a:cubicBezTo>
                <a:cubicBezTo>
                  <a:pt x="18227" y="5906"/>
                  <a:pt x="19254" y="7707"/>
                  <a:pt x="20128" y="9601"/>
                </a:cubicBezTo>
                <a:cubicBezTo>
                  <a:pt x="20596" y="10615"/>
                  <a:pt x="20991" y="11657"/>
                  <a:pt x="21264" y="12744"/>
                </a:cubicBezTo>
                <a:cubicBezTo>
                  <a:pt x="21441" y="13445"/>
                  <a:pt x="21573" y="14154"/>
                  <a:pt x="21585" y="14881"/>
                </a:cubicBezTo>
                <a:cubicBezTo>
                  <a:pt x="21586" y="14918"/>
                  <a:pt x="21595" y="14954"/>
                  <a:pt x="21600" y="14990"/>
                </a:cubicBezTo>
                <a:close/>
                <a:moveTo>
                  <a:pt x="21600" y="14990"/>
                </a:moveTo>
              </a:path>
            </a:pathLst>
          </a:custGeom>
          <a:noFill/>
          <a:ln w="381000" cap="flat">
            <a:gradFill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2">
                    <a:alpha val="50000"/>
                  </a:schemeClr>
                </a:gs>
              </a:gsLst>
              <a:lin ang="2700000" scaled="0"/>
            </a:gradFill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" name="AutoShape 1"/>
          <p:cNvSpPr>
            <a:spLocks/>
          </p:cNvSpPr>
          <p:nvPr/>
        </p:nvSpPr>
        <p:spPr bwMode="auto">
          <a:xfrm rot="16867619">
            <a:off x="4319969" y="2215640"/>
            <a:ext cx="3107376" cy="308894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1600" y="14990"/>
                </a:moveTo>
                <a:cubicBezTo>
                  <a:pt x="21600" y="15126"/>
                  <a:pt x="21600" y="15263"/>
                  <a:pt x="21600" y="15399"/>
                </a:cubicBezTo>
                <a:cubicBezTo>
                  <a:pt x="21594" y="15445"/>
                  <a:pt x="21584" y="15490"/>
                  <a:pt x="21584" y="15536"/>
                </a:cubicBezTo>
                <a:cubicBezTo>
                  <a:pt x="21583" y="15866"/>
                  <a:pt x="21538" y="16191"/>
                  <a:pt x="21471" y="16513"/>
                </a:cubicBezTo>
                <a:cubicBezTo>
                  <a:pt x="21274" y="17469"/>
                  <a:pt x="20847" y="18299"/>
                  <a:pt x="20177" y="18995"/>
                </a:cubicBezTo>
                <a:cubicBezTo>
                  <a:pt x="19694" y="19496"/>
                  <a:pt x="19133" y="19885"/>
                  <a:pt x="18522" y="20201"/>
                </a:cubicBezTo>
                <a:cubicBezTo>
                  <a:pt x="17784" y="20582"/>
                  <a:pt x="17006" y="20844"/>
                  <a:pt x="16205" y="21041"/>
                </a:cubicBezTo>
                <a:cubicBezTo>
                  <a:pt x="15549" y="21201"/>
                  <a:pt x="14886" y="21315"/>
                  <a:pt x="14217" y="21398"/>
                </a:cubicBezTo>
                <a:cubicBezTo>
                  <a:pt x="13683" y="21465"/>
                  <a:pt x="13147" y="21516"/>
                  <a:pt x="12611" y="21540"/>
                </a:cubicBezTo>
                <a:cubicBezTo>
                  <a:pt x="12079" y="21565"/>
                  <a:pt x="11548" y="21574"/>
                  <a:pt x="11017" y="21590"/>
                </a:cubicBezTo>
                <a:cubicBezTo>
                  <a:pt x="10990" y="21591"/>
                  <a:pt x="10963" y="21597"/>
                  <a:pt x="10936" y="21600"/>
                </a:cubicBezTo>
                <a:cubicBezTo>
                  <a:pt x="10845" y="21600"/>
                  <a:pt x="10755" y="21600"/>
                  <a:pt x="10664" y="21600"/>
                </a:cubicBezTo>
                <a:cubicBezTo>
                  <a:pt x="10625" y="21597"/>
                  <a:pt x="10586" y="21591"/>
                  <a:pt x="10547" y="21590"/>
                </a:cubicBezTo>
                <a:cubicBezTo>
                  <a:pt x="9871" y="21583"/>
                  <a:pt x="9194" y="21560"/>
                  <a:pt x="8519" y="21510"/>
                </a:cubicBezTo>
                <a:cubicBezTo>
                  <a:pt x="7699" y="21448"/>
                  <a:pt x="6883" y="21349"/>
                  <a:pt x="6076" y="21190"/>
                </a:cubicBezTo>
                <a:cubicBezTo>
                  <a:pt x="5309" y="21038"/>
                  <a:pt x="4557" y="20834"/>
                  <a:pt x="3829" y="20540"/>
                </a:cubicBezTo>
                <a:cubicBezTo>
                  <a:pt x="3154" y="20267"/>
                  <a:pt x="2517" y="19924"/>
                  <a:pt x="1944" y="19461"/>
                </a:cubicBezTo>
                <a:cubicBezTo>
                  <a:pt x="1121" y="18795"/>
                  <a:pt x="541" y="17957"/>
                  <a:pt x="245" y="16918"/>
                </a:cubicBezTo>
                <a:cubicBezTo>
                  <a:pt x="130" y="16515"/>
                  <a:pt x="62" y="16103"/>
                  <a:pt x="34" y="15684"/>
                </a:cubicBezTo>
                <a:cubicBezTo>
                  <a:pt x="28" y="15595"/>
                  <a:pt x="12" y="15507"/>
                  <a:pt x="0" y="15418"/>
                </a:cubicBezTo>
                <a:cubicBezTo>
                  <a:pt x="0" y="15275"/>
                  <a:pt x="0" y="15132"/>
                  <a:pt x="0" y="14990"/>
                </a:cubicBezTo>
                <a:cubicBezTo>
                  <a:pt x="9" y="14932"/>
                  <a:pt x="24" y="14875"/>
                  <a:pt x="27" y="14816"/>
                </a:cubicBezTo>
                <a:cubicBezTo>
                  <a:pt x="62" y="14139"/>
                  <a:pt x="174" y="13473"/>
                  <a:pt x="337" y="12816"/>
                </a:cubicBezTo>
                <a:cubicBezTo>
                  <a:pt x="559" y="11922"/>
                  <a:pt x="866" y="11057"/>
                  <a:pt x="1225" y="10212"/>
                </a:cubicBezTo>
                <a:cubicBezTo>
                  <a:pt x="1746" y="8981"/>
                  <a:pt x="2363" y="7801"/>
                  <a:pt x="3036" y="6651"/>
                </a:cubicBezTo>
                <a:cubicBezTo>
                  <a:pt x="3688" y="5538"/>
                  <a:pt x="4394" y="4464"/>
                  <a:pt x="5204" y="3465"/>
                </a:cubicBezTo>
                <a:cubicBezTo>
                  <a:pt x="5753" y="2789"/>
                  <a:pt x="6344" y="2155"/>
                  <a:pt x="7010" y="1599"/>
                </a:cubicBezTo>
                <a:cubicBezTo>
                  <a:pt x="7544" y="1152"/>
                  <a:pt x="8116" y="766"/>
                  <a:pt x="8747" y="479"/>
                </a:cubicBezTo>
                <a:cubicBezTo>
                  <a:pt x="9265" y="244"/>
                  <a:pt x="9803" y="87"/>
                  <a:pt x="10368" y="32"/>
                </a:cubicBezTo>
                <a:cubicBezTo>
                  <a:pt x="10461" y="23"/>
                  <a:pt x="10553" y="11"/>
                  <a:pt x="10646" y="0"/>
                </a:cubicBezTo>
                <a:cubicBezTo>
                  <a:pt x="10755" y="0"/>
                  <a:pt x="10863" y="0"/>
                  <a:pt x="10972" y="0"/>
                </a:cubicBezTo>
                <a:cubicBezTo>
                  <a:pt x="10999" y="5"/>
                  <a:pt x="11025" y="13"/>
                  <a:pt x="11052" y="15"/>
                </a:cubicBezTo>
                <a:cubicBezTo>
                  <a:pt x="11211" y="33"/>
                  <a:pt x="11371" y="43"/>
                  <a:pt x="11529" y="68"/>
                </a:cubicBezTo>
                <a:cubicBezTo>
                  <a:pt x="12160" y="165"/>
                  <a:pt x="12750" y="387"/>
                  <a:pt x="13311" y="696"/>
                </a:cubicBezTo>
                <a:cubicBezTo>
                  <a:pt x="14032" y="1093"/>
                  <a:pt x="14670" y="1607"/>
                  <a:pt x="15261" y="2185"/>
                </a:cubicBezTo>
                <a:cubicBezTo>
                  <a:pt x="15902" y="2811"/>
                  <a:pt x="16477" y="3498"/>
                  <a:pt x="17005" y="4225"/>
                </a:cubicBezTo>
                <a:cubicBezTo>
                  <a:pt x="18227" y="5906"/>
                  <a:pt x="19254" y="7707"/>
                  <a:pt x="20128" y="9601"/>
                </a:cubicBezTo>
                <a:cubicBezTo>
                  <a:pt x="20596" y="10615"/>
                  <a:pt x="20991" y="11657"/>
                  <a:pt x="21264" y="12744"/>
                </a:cubicBezTo>
                <a:cubicBezTo>
                  <a:pt x="21441" y="13445"/>
                  <a:pt x="21573" y="14154"/>
                  <a:pt x="21585" y="14881"/>
                </a:cubicBezTo>
                <a:cubicBezTo>
                  <a:pt x="21586" y="14918"/>
                  <a:pt x="21595" y="14954"/>
                  <a:pt x="21600" y="14990"/>
                </a:cubicBezTo>
                <a:close/>
                <a:moveTo>
                  <a:pt x="21600" y="14990"/>
                </a:moveTo>
              </a:path>
            </a:pathLst>
          </a:custGeom>
          <a:noFill/>
          <a:ln w="25400" cap="flat">
            <a:solidFill>
              <a:schemeClr val="bg1"/>
            </a:solidFill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1" name="Kép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5737" y="248787"/>
            <a:ext cx="2044213" cy="2675144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B6CF5F58-19E6-4880-A102-5CF6E7714392}"/>
              </a:ext>
            </a:extLst>
          </p:cNvPr>
          <p:cNvSpPr/>
          <p:nvPr/>
        </p:nvSpPr>
        <p:spPr>
          <a:xfrm>
            <a:off x="2537928" y="6088559"/>
            <a:ext cx="21273600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Fontos információk:</a:t>
            </a:r>
          </a:p>
          <a:p>
            <a:r>
              <a:rPr lang="hu-HU" sz="6000" dirty="0">
                <a:hlinkClick r:id="rId3"/>
              </a:rPr>
              <a:t>http://ovoda.bp13.hu/informaciok/beiratkozas/</a:t>
            </a:r>
            <a:endParaRPr lang="hu-HU" sz="6000" dirty="0"/>
          </a:p>
          <a:p>
            <a:r>
              <a:rPr lang="hu-HU" sz="6000" dirty="0">
                <a:hlinkClick r:id="rId4"/>
              </a:rPr>
              <a:t>http://ovoda.bp13.hu/informaciok/beszoktatas/befogadas/</a:t>
            </a:r>
            <a:endParaRPr lang="hu-HU" sz="6000" dirty="0"/>
          </a:p>
          <a:p>
            <a:r>
              <a:rPr lang="hu-HU" sz="6000" dirty="0"/>
              <a:t>Tagóvodai honlapok</a:t>
            </a:r>
          </a:p>
        </p:txBody>
      </p:sp>
    </p:spTree>
    <p:extLst>
      <p:ext uri="{BB962C8B-B14F-4D97-AF65-F5344CB8AC3E}">
        <p14:creationId xmlns:p14="http://schemas.microsoft.com/office/powerpoint/2010/main" val="252335356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216"/>
          <p:cNvSpPr/>
          <p:nvPr/>
        </p:nvSpPr>
        <p:spPr>
          <a:xfrm>
            <a:off x="17060992" y="1435419"/>
            <a:ext cx="3661504" cy="366150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2">
                <a:lumMod val="20000"/>
                <a:lumOff val="80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8" name="Shape 217"/>
          <p:cNvSpPr/>
          <p:nvPr/>
        </p:nvSpPr>
        <p:spPr>
          <a:xfrm>
            <a:off x="20699523" y="-1276582"/>
            <a:ext cx="3661504" cy="3661505"/>
          </a:xfrm>
          <a:prstGeom prst="ellipse">
            <a:avLst/>
          </a:prstGeom>
          <a:solidFill>
            <a:srgbClr val="009999"/>
          </a:solidFill>
          <a:ln w="12700">
            <a:solidFill>
              <a:srgbClr val="009999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0" name="Shape 97"/>
          <p:cNvSpPr/>
          <p:nvPr/>
        </p:nvSpPr>
        <p:spPr>
          <a:xfrm rot="3137856">
            <a:off x="7587376" y="2124502"/>
            <a:ext cx="20071802" cy="102237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9" h="19925" extrusionOk="0">
                <a:moveTo>
                  <a:pt x="3319" y="3995"/>
                </a:moveTo>
                <a:cubicBezTo>
                  <a:pt x="1512" y="4055"/>
                  <a:pt x="40" y="6659"/>
                  <a:pt x="1" y="9925"/>
                </a:cubicBezTo>
                <a:cubicBezTo>
                  <a:pt x="-33" y="12749"/>
                  <a:pt x="1046" y="15212"/>
                  <a:pt x="2568" y="15829"/>
                </a:cubicBezTo>
                <a:cubicBezTo>
                  <a:pt x="3254" y="16107"/>
                  <a:pt x="3967" y="15957"/>
                  <a:pt x="4611" y="15464"/>
                </a:cubicBezTo>
                <a:cubicBezTo>
                  <a:pt x="4837" y="15291"/>
                  <a:pt x="5054" y="15076"/>
                  <a:pt x="5253" y="14815"/>
                </a:cubicBezTo>
                <a:cubicBezTo>
                  <a:pt x="5426" y="14589"/>
                  <a:pt x="5584" y="14328"/>
                  <a:pt x="5750" y="14085"/>
                </a:cubicBezTo>
                <a:cubicBezTo>
                  <a:pt x="6449" y="13063"/>
                  <a:pt x="7297" y="12321"/>
                  <a:pt x="8221" y="12384"/>
                </a:cubicBezTo>
                <a:cubicBezTo>
                  <a:pt x="9802" y="12493"/>
                  <a:pt x="10930" y="14811"/>
                  <a:pt x="12055" y="16793"/>
                </a:cubicBezTo>
                <a:cubicBezTo>
                  <a:pt x="12255" y="17146"/>
                  <a:pt x="12459" y="17491"/>
                  <a:pt x="12667" y="17828"/>
                </a:cubicBezTo>
                <a:cubicBezTo>
                  <a:pt x="14327" y="20160"/>
                  <a:pt x="16573" y="20582"/>
                  <a:pt x="18461" y="18916"/>
                </a:cubicBezTo>
                <a:cubicBezTo>
                  <a:pt x="20360" y="17240"/>
                  <a:pt x="21567" y="13743"/>
                  <a:pt x="21560" y="9912"/>
                </a:cubicBezTo>
                <a:cubicBezTo>
                  <a:pt x="21552" y="6115"/>
                  <a:pt x="20352" y="2659"/>
                  <a:pt x="18468" y="1007"/>
                </a:cubicBezTo>
                <a:cubicBezTo>
                  <a:pt x="16158" y="-1018"/>
                  <a:pt x="13380" y="75"/>
                  <a:pt x="11787" y="3711"/>
                </a:cubicBezTo>
                <a:cubicBezTo>
                  <a:pt x="11560" y="4228"/>
                  <a:pt x="11367" y="4787"/>
                  <a:pt x="11135" y="5288"/>
                </a:cubicBezTo>
                <a:cubicBezTo>
                  <a:pt x="10428" y="6820"/>
                  <a:pt x="9394" y="7807"/>
                  <a:pt x="8265" y="7766"/>
                </a:cubicBezTo>
                <a:cubicBezTo>
                  <a:pt x="7375" y="7735"/>
                  <a:pt x="6541" y="7033"/>
                  <a:pt x="5830" y="6035"/>
                </a:cubicBezTo>
                <a:cubicBezTo>
                  <a:pt x="5522" y="5603"/>
                  <a:pt x="5237" y="5116"/>
                  <a:pt x="4904" y="4750"/>
                </a:cubicBezTo>
                <a:cubicBezTo>
                  <a:pt x="4427" y="4227"/>
                  <a:pt x="3876" y="3976"/>
                  <a:pt x="3319" y="399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400" b="0" i="0" u="none" strike="noStrike" cap="none" spc="0" normalizeH="0" baseline="0">
                <a:ln>
                  <a:noFill/>
                </a:ln>
                <a:solidFill>
                  <a:srgbClr val="292929"/>
                </a:solidFill>
                <a:effectLst/>
                <a:uFillTx/>
                <a:latin typeface="+mj-lt"/>
                <a:ea typeface="+mj-ea"/>
                <a:cs typeface="+mj-cs"/>
                <a:sym typeface="Raleway Medium"/>
              </a:defRPr>
            </a:lvl1pPr>
            <a:lvl2pPr marL="0" marR="0" indent="2286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400" b="0" i="0" u="none" strike="noStrike" cap="none" spc="0" normalizeH="0" baseline="0">
                <a:ln>
                  <a:noFill/>
                </a:ln>
                <a:solidFill>
                  <a:srgbClr val="292929"/>
                </a:solidFill>
                <a:effectLst/>
                <a:uFillTx/>
                <a:latin typeface="+mj-lt"/>
                <a:ea typeface="+mj-ea"/>
                <a:cs typeface="+mj-cs"/>
                <a:sym typeface="Raleway Medium"/>
              </a:defRPr>
            </a:lvl2pPr>
            <a:lvl3pPr marL="0" marR="0" indent="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400" b="0" i="0" u="none" strike="noStrike" cap="none" spc="0" normalizeH="0" baseline="0">
                <a:ln>
                  <a:noFill/>
                </a:ln>
                <a:solidFill>
                  <a:srgbClr val="292929"/>
                </a:solidFill>
                <a:effectLst/>
                <a:uFillTx/>
                <a:latin typeface="+mj-lt"/>
                <a:ea typeface="+mj-ea"/>
                <a:cs typeface="+mj-cs"/>
                <a:sym typeface="Raleway Medium"/>
              </a:defRPr>
            </a:lvl3pPr>
            <a:lvl4pPr marL="0" marR="0" indent="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400" b="0" i="0" u="none" strike="noStrike" cap="none" spc="0" normalizeH="0" baseline="0">
                <a:ln>
                  <a:noFill/>
                </a:ln>
                <a:solidFill>
                  <a:srgbClr val="292929"/>
                </a:solidFill>
                <a:effectLst/>
                <a:uFillTx/>
                <a:latin typeface="+mj-lt"/>
                <a:ea typeface="+mj-ea"/>
                <a:cs typeface="+mj-cs"/>
                <a:sym typeface="Raleway Medium"/>
              </a:defRPr>
            </a:lvl4pPr>
            <a:lvl5pPr marL="0" marR="0" indent="9144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400" b="0" i="0" u="none" strike="noStrike" cap="none" spc="0" normalizeH="0" baseline="0">
                <a:ln>
                  <a:noFill/>
                </a:ln>
                <a:solidFill>
                  <a:srgbClr val="292929"/>
                </a:solidFill>
                <a:effectLst/>
                <a:uFillTx/>
                <a:latin typeface="+mj-lt"/>
                <a:ea typeface="+mj-ea"/>
                <a:cs typeface="+mj-cs"/>
                <a:sym typeface="Raleway Medium"/>
              </a:defRPr>
            </a:lvl5pPr>
            <a:lvl6pPr marL="0" marR="0" indent="11430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400" b="0" i="0" u="none" strike="noStrike" cap="none" spc="0" normalizeH="0" baseline="0">
                <a:ln>
                  <a:noFill/>
                </a:ln>
                <a:solidFill>
                  <a:srgbClr val="292929"/>
                </a:solidFill>
                <a:effectLst/>
                <a:uFillTx/>
                <a:latin typeface="+mj-lt"/>
                <a:ea typeface="+mj-ea"/>
                <a:cs typeface="+mj-cs"/>
                <a:sym typeface="Raleway Medium"/>
              </a:defRPr>
            </a:lvl6pPr>
            <a:lvl7pPr marL="0" marR="0" indent="13716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400" b="0" i="0" u="none" strike="noStrike" cap="none" spc="0" normalizeH="0" baseline="0">
                <a:ln>
                  <a:noFill/>
                </a:ln>
                <a:solidFill>
                  <a:srgbClr val="292929"/>
                </a:solidFill>
                <a:effectLst/>
                <a:uFillTx/>
                <a:latin typeface="+mj-lt"/>
                <a:ea typeface="+mj-ea"/>
                <a:cs typeface="+mj-cs"/>
                <a:sym typeface="Raleway Medium"/>
              </a:defRPr>
            </a:lvl7pPr>
            <a:lvl8pPr marL="0" marR="0" indent="1600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400" b="0" i="0" u="none" strike="noStrike" cap="none" spc="0" normalizeH="0" baseline="0">
                <a:ln>
                  <a:noFill/>
                </a:ln>
                <a:solidFill>
                  <a:srgbClr val="292929"/>
                </a:solidFill>
                <a:effectLst/>
                <a:uFillTx/>
                <a:latin typeface="+mj-lt"/>
                <a:ea typeface="+mj-ea"/>
                <a:cs typeface="+mj-cs"/>
                <a:sym typeface="Raleway Medium"/>
              </a:defRPr>
            </a:lvl8pPr>
            <a:lvl9pPr marL="0" marR="0" indent="1828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400" b="0" i="0" u="none" strike="noStrike" cap="none" spc="0" normalizeH="0" baseline="0">
                <a:ln>
                  <a:noFill/>
                </a:ln>
                <a:solidFill>
                  <a:srgbClr val="292929"/>
                </a:solidFill>
                <a:effectLst/>
                <a:uFillTx/>
                <a:latin typeface="+mj-lt"/>
                <a:ea typeface="+mj-ea"/>
                <a:cs typeface="+mj-cs"/>
                <a:sym typeface="Raleway Medium"/>
              </a:defRPr>
            </a:lvl9pPr>
          </a:lstStyle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" name="TextBox 10"/>
          <p:cNvSpPr txBox="1"/>
          <p:nvPr/>
        </p:nvSpPr>
        <p:spPr>
          <a:xfrm>
            <a:off x="1436914" y="4969083"/>
            <a:ext cx="8248262" cy="2995692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hu-HU" dirty="0"/>
              <a:t>Várunk a Futár Tagóvodában!</a:t>
            </a:r>
            <a:endParaRPr lang="en-US" dirty="0"/>
          </a:p>
        </p:txBody>
      </p:sp>
      <p:sp>
        <p:nvSpPr>
          <p:cNvPr id="26" name="Shape 138"/>
          <p:cNvSpPr/>
          <p:nvPr/>
        </p:nvSpPr>
        <p:spPr>
          <a:xfrm>
            <a:off x="6112706" y="7236370"/>
            <a:ext cx="1328513" cy="676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9" h="19925" extrusionOk="0">
                <a:moveTo>
                  <a:pt x="3319" y="3995"/>
                </a:moveTo>
                <a:cubicBezTo>
                  <a:pt x="1512" y="4055"/>
                  <a:pt x="40" y="6659"/>
                  <a:pt x="1" y="9925"/>
                </a:cubicBezTo>
                <a:cubicBezTo>
                  <a:pt x="-33" y="12749"/>
                  <a:pt x="1046" y="15212"/>
                  <a:pt x="2568" y="15829"/>
                </a:cubicBezTo>
                <a:cubicBezTo>
                  <a:pt x="3254" y="16107"/>
                  <a:pt x="3967" y="15957"/>
                  <a:pt x="4611" y="15464"/>
                </a:cubicBezTo>
                <a:cubicBezTo>
                  <a:pt x="4837" y="15291"/>
                  <a:pt x="5054" y="15076"/>
                  <a:pt x="5253" y="14815"/>
                </a:cubicBezTo>
                <a:cubicBezTo>
                  <a:pt x="5426" y="14589"/>
                  <a:pt x="5584" y="14328"/>
                  <a:pt x="5750" y="14085"/>
                </a:cubicBezTo>
                <a:cubicBezTo>
                  <a:pt x="6449" y="13063"/>
                  <a:pt x="7297" y="12321"/>
                  <a:pt x="8221" y="12384"/>
                </a:cubicBezTo>
                <a:cubicBezTo>
                  <a:pt x="9802" y="12493"/>
                  <a:pt x="10930" y="14811"/>
                  <a:pt x="12055" y="16793"/>
                </a:cubicBezTo>
                <a:cubicBezTo>
                  <a:pt x="12255" y="17146"/>
                  <a:pt x="12459" y="17491"/>
                  <a:pt x="12667" y="17828"/>
                </a:cubicBezTo>
                <a:cubicBezTo>
                  <a:pt x="14327" y="20160"/>
                  <a:pt x="16573" y="20582"/>
                  <a:pt x="18461" y="18916"/>
                </a:cubicBezTo>
                <a:cubicBezTo>
                  <a:pt x="20360" y="17240"/>
                  <a:pt x="21567" y="13743"/>
                  <a:pt x="21560" y="9912"/>
                </a:cubicBezTo>
                <a:cubicBezTo>
                  <a:pt x="21552" y="6115"/>
                  <a:pt x="20352" y="2659"/>
                  <a:pt x="18468" y="1007"/>
                </a:cubicBezTo>
                <a:cubicBezTo>
                  <a:pt x="16158" y="-1018"/>
                  <a:pt x="13380" y="75"/>
                  <a:pt x="11787" y="3711"/>
                </a:cubicBezTo>
                <a:cubicBezTo>
                  <a:pt x="11560" y="4228"/>
                  <a:pt x="11367" y="4787"/>
                  <a:pt x="11135" y="5288"/>
                </a:cubicBezTo>
                <a:cubicBezTo>
                  <a:pt x="10428" y="6820"/>
                  <a:pt x="9394" y="7807"/>
                  <a:pt x="8265" y="7766"/>
                </a:cubicBezTo>
                <a:cubicBezTo>
                  <a:pt x="7375" y="7735"/>
                  <a:pt x="6541" y="7033"/>
                  <a:pt x="5830" y="6035"/>
                </a:cubicBezTo>
                <a:cubicBezTo>
                  <a:pt x="5522" y="5603"/>
                  <a:pt x="5237" y="5116"/>
                  <a:pt x="4904" y="4750"/>
                </a:cubicBezTo>
                <a:cubicBezTo>
                  <a:pt x="4427" y="4227"/>
                  <a:pt x="3876" y="3976"/>
                  <a:pt x="3319" y="3995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7" name="Shape 139"/>
          <p:cNvSpPr/>
          <p:nvPr/>
        </p:nvSpPr>
        <p:spPr>
          <a:xfrm>
            <a:off x="7687019" y="7371838"/>
            <a:ext cx="406381" cy="406382"/>
          </a:xfrm>
          <a:prstGeom prst="ellipse">
            <a:avLst/>
          </a:prstGeom>
          <a:solidFill>
            <a:schemeClr val="tx1">
              <a:lumMod val="25000"/>
              <a:lumOff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grpSp>
        <p:nvGrpSpPr>
          <p:cNvPr id="28" name="Group 86"/>
          <p:cNvGrpSpPr/>
          <p:nvPr/>
        </p:nvGrpSpPr>
        <p:grpSpPr>
          <a:xfrm>
            <a:off x="3825408" y="9403997"/>
            <a:ext cx="6621232" cy="737889"/>
            <a:chOff x="0" y="-5784"/>
            <a:chExt cx="6621231" cy="737888"/>
          </a:xfrm>
        </p:grpSpPr>
        <p:sp>
          <p:nvSpPr>
            <p:cNvPr id="29" name="Shape 84"/>
            <p:cNvSpPr/>
            <p:nvPr/>
          </p:nvSpPr>
          <p:spPr>
            <a:xfrm>
              <a:off x="310079" y="0"/>
              <a:ext cx="6001073" cy="73210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96C43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dirty="0"/>
            </a:p>
          </p:txBody>
        </p:sp>
        <p:sp>
          <p:nvSpPr>
            <p:cNvPr id="30" name="Shape 85"/>
            <p:cNvSpPr/>
            <p:nvPr/>
          </p:nvSpPr>
          <p:spPr>
            <a:xfrm>
              <a:off x="0" y="-5784"/>
              <a:ext cx="6621231" cy="7181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spcBef>
                  <a:spcPts val="5900"/>
                </a:spcBef>
                <a:defRPr sz="3000">
                  <a:solidFill>
                    <a:srgbClr val="FFFFFF"/>
                  </a:solidFill>
                  <a:latin typeface="Raleway SemiBold"/>
                  <a:ea typeface="Raleway SemiBold"/>
                  <a:cs typeface="Raleway SemiBold"/>
                  <a:sym typeface="Raleway SemiBold"/>
                </a:defRPr>
              </a:lvl1pPr>
            </a:lstStyle>
            <a:p>
              <a:r>
                <a:rPr lang="hu-HU" sz="4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Freudné Bánlaki Ildikó</a:t>
              </a:r>
              <a:endParaRPr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1" name="Kép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917" y="10717091"/>
            <a:ext cx="2044213" cy="267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7868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Csoportba foglalás 33"/>
          <p:cNvGrpSpPr/>
          <p:nvPr/>
        </p:nvGrpSpPr>
        <p:grpSpPr>
          <a:xfrm>
            <a:off x="662152" y="11414234"/>
            <a:ext cx="23327710" cy="1902372"/>
            <a:chOff x="662152" y="11414234"/>
            <a:chExt cx="23327710" cy="1902372"/>
          </a:xfrm>
        </p:grpSpPr>
        <p:sp>
          <p:nvSpPr>
            <p:cNvPr id="35" name="Téglalap 34"/>
            <p:cNvSpPr/>
            <p:nvPr/>
          </p:nvSpPr>
          <p:spPr>
            <a:xfrm>
              <a:off x="662152" y="11414234"/>
              <a:ext cx="5959365" cy="160808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hu-H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36" name="Téglalap 35"/>
            <p:cNvSpPr/>
            <p:nvPr/>
          </p:nvSpPr>
          <p:spPr>
            <a:xfrm>
              <a:off x="18030497" y="11708523"/>
              <a:ext cx="5959365" cy="160808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hu-H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sp>
        <p:nvSpPr>
          <p:cNvPr id="30" name="Shape 112"/>
          <p:cNvSpPr/>
          <p:nvPr/>
        </p:nvSpPr>
        <p:spPr>
          <a:xfrm>
            <a:off x="1302049" y="844516"/>
            <a:ext cx="19992224" cy="1549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Tartalomjegyzék</a:t>
            </a:r>
          </a:p>
        </p:txBody>
      </p:sp>
      <p:grpSp>
        <p:nvGrpSpPr>
          <p:cNvPr id="31" name="Group 117"/>
          <p:cNvGrpSpPr/>
          <p:nvPr/>
        </p:nvGrpSpPr>
        <p:grpSpPr>
          <a:xfrm>
            <a:off x="1302049" y="2373197"/>
            <a:ext cx="1980693" cy="676689"/>
            <a:chOff x="0" y="0"/>
            <a:chExt cx="1980692" cy="676688"/>
          </a:xfrm>
        </p:grpSpPr>
        <p:sp>
          <p:nvSpPr>
            <p:cNvPr id="32" name="Shape 115"/>
            <p:cNvSpPr/>
            <p:nvPr/>
          </p:nvSpPr>
          <p:spPr>
            <a:xfrm>
              <a:off x="0" y="-1"/>
              <a:ext cx="1328512" cy="676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19925" extrusionOk="0">
                  <a:moveTo>
                    <a:pt x="3319" y="3995"/>
                  </a:moveTo>
                  <a:cubicBezTo>
                    <a:pt x="1512" y="4055"/>
                    <a:pt x="40" y="6659"/>
                    <a:pt x="1" y="9925"/>
                  </a:cubicBezTo>
                  <a:cubicBezTo>
                    <a:pt x="-33" y="12749"/>
                    <a:pt x="1046" y="15212"/>
                    <a:pt x="2568" y="15829"/>
                  </a:cubicBezTo>
                  <a:cubicBezTo>
                    <a:pt x="3254" y="16107"/>
                    <a:pt x="3967" y="15957"/>
                    <a:pt x="4611" y="15464"/>
                  </a:cubicBezTo>
                  <a:cubicBezTo>
                    <a:pt x="4837" y="15291"/>
                    <a:pt x="5054" y="15076"/>
                    <a:pt x="5253" y="14815"/>
                  </a:cubicBezTo>
                  <a:cubicBezTo>
                    <a:pt x="5426" y="14589"/>
                    <a:pt x="5584" y="14328"/>
                    <a:pt x="5750" y="14085"/>
                  </a:cubicBezTo>
                  <a:cubicBezTo>
                    <a:pt x="6449" y="13063"/>
                    <a:pt x="7297" y="12321"/>
                    <a:pt x="8221" y="12384"/>
                  </a:cubicBezTo>
                  <a:cubicBezTo>
                    <a:pt x="9802" y="12493"/>
                    <a:pt x="10930" y="14811"/>
                    <a:pt x="12055" y="16793"/>
                  </a:cubicBezTo>
                  <a:cubicBezTo>
                    <a:pt x="12255" y="17146"/>
                    <a:pt x="12459" y="17491"/>
                    <a:pt x="12667" y="17828"/>
                  </a:cubicBezTo>
                  <a:cubicBezTo>
                    <a:pt x="14327" y="20160"/>
                    <a:pt x="16573" y="20582"/>
                    <a:pt x="18461" y="18916"/>
                  </a:cubicBezTo>
                  <a:cubicBezTo>
                    <a:pt x="20360" y="17240"/>
                    <a:pt x="21567" y="13743"/>
                    <a:pt x="21560" y="9912"/>
                  </a:cubicBezTo>
                  <a:cubicBezTo>
                    <a:pt x="21552" y="6115"/>
                    <a:pt x="20352" y="2659"/>
                    <a:pt x="18468" y="1007"/>
                  </a:cubicBezTo>
                  <a:cubicBezTo>
                    <a:pt x="16158" y="-1018"/>
                    <a:pt x="13380" y="75"/>
                    <a:pt x="11787" y="3711"/>
                  </a:cubicBezTo>
                  <a:cubicBezTo>
                    <a:pt x="11560" y="4228"/>
                    <a:pt x="11367" y="4787"/>
                    <a:pt x="11135" y="5288"/>
                  </a:cubicBezTo>
                  <a:cubicBezTo>
                    <a:pt x="10428" y="6820"/>
                    <a:pt x="9394" y="7807"/>
                    <a:pt x="8265" y="7766"/>
                  </a:cubicBezTo>
                  <a:cubicBezTo>
                    <a:pt x="7375" y="7735"/>
                    <a:pt x="6541" y="7033"/>
                    <a:pt x="5830" y="6035"/>
                  </a:cubicBezTo>
                  <a:cubicBezTo>
                    <a:pt x="5522" y="5603"/>
                    <a:pt x="5237" y="5116"/>
                    <a:pt x="4904" y="4750"/>
                  </a:cubicBezTo>
                  <a:cubicBezTo>
                    <a:pt x="4427" y="4227"/>
                    <a:pt x="3876" y="3976"/>
                    <a:pt x="3319" y="3995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33" name="Shape 116"/>
            <p:cNvSpPr/>
            <p:nvPr/>
          </p:nvSpPr>
          <p:spPr>
            <a:xfrm>
              <a:off x="1574312" y="135467"/>
              <a:ext cx="406381" cy="406381"/>
            </a:xfrm>
            <a:prstGeom prst="ellipse">
              <a:avLst/>
            </a:pr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grpSp>
        <p:nvGrpSpPr>
          <p:cNvPr id="4" name="Csoportba foglalás 3"/>
          <p:cNvGrpSpPr/>
          <p:nvPr/>
        </p:nvGrpSpPr>
        <p:grpSpPr>
          <a:xfrm>
            <a:off x="1298028" y="5272213"/>
            <a:ext cx="21787945" cy="5756824"/>
            <a:chOff x="662152" y="5272213"/>
            <a:chExt cx="19667548" cy="5756824"/>
          </a:xfrm>
        </p:grpSpPr>
        <p:sp>
          <p:nvSpPr>
            <p:cNvPr id="47" name="Shape 428"/>
            <p:cNvSpPr/>
            <p:nvPr/>
          </p:nvSpPr>
          <p:spPr>
            <a:xfrm>
              <a:off x="1302049" y="8421923"/>
              <a:ext cx="2570308" cy="688336"/>
            </a:xfrm>
            <a:prstGeom prst="roundRect">
              <a:avLst>
                <a:gd name="adj" fmla="val 50000"/>
              </a:avLst>
            </a:prstGeom>
            <a:solidFill>
              <a:srgbClr val="ECECEC"/>
            </a:solidFill>
            <a:ln w="12700">
              <a:solidFill>
                <a:schemeClr val="bg2">
                  <a:lumMod val="25000"/>
                </a:schemeClr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defRPr sz="3200">
                  <a:solidFill>
                    <a:srgbClr val="96C43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38" name="Shape 414"/>
            <p:cNvSpPr/>
            <p:nvPr/>
          </p:nvSpPr>
          <p:spPr>
            <a:xfrm rot="10800000">
              <a:off x="662152" y="8432171"/>
              <a:ext cx="4231447" cy="2436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192" extrusionOk="0">
                  <a:moveTo>
                    <a:pt x="0" y="19434"/>
                  </a:moveTo>
                  <a:cubicBezTo>
                    <a:pt x="28" y="8851"/>
                    <a:pt x="4697" y="234"/>
                    <a:pt x="10529" y="4"/>
                  </a:cubicBezTo>
                  <a:cubicBezTo>
                    <a:pt x="16558" y="-233"/>
                    <a:pt x="21531" y="8517"/>
                    <a:pt x="21584" y="19458"/>
                  </a:cubicBezTo>
                  <a:cubicBezTo>
                    <a:pt x="21589" y="20271"/>
                    <a:pt x="21276" y="20977"/>
                    <a:pt x="20837" y="21143"/>
                  </a:cubicBezTo>
                  <a:cubicBezTo>
                    <a:pt x="20240" y="21367"/>
                    <a:pt x="19675" y="20563"/>
                    <a:pt x="19653" y="19458"/>
                  </a:cubicBezTo>
                  <a:cubicBezTo>
                    <a:pt x="19630" y="10766"/>
                    <a:pt x="15799" y="3686"/>
                    <a:pt x="11010" y="3485"/>
                  </a:cubicBezTo>
                  <a:cubicBezTo>
                    <a:pt x="6057" y="3278"/>
                    <a:pt x="1965" y="10451"/>
                    <a:pt x="1909" y="19439"/>
                  </a:cubicBezTo>
                  <a:cubicBezTo>
                    <a:pt x="1912" y="20446"/>
                    <a:pt x="1446" y="21248"/>
                    <a:pt x="893" y="21189"/>
                  </a:cubicBezTo>
                  <a:cubicBezTo>
                    <a:pt x="383" y="21135"/>
                    <a:pt x="-11" y="20359"/>
                    <a:pt x="0" y="19434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grpSp>
          <p:nvGrpSpPr>
            <p:cNvPr id="416" name="Group 416"/>
            <p:cNvGrpSpPr/>
            <p:nvPr/>
          </p:nvGrpSpPr>
          <p:grpSpPr>
            <a:xfrm>
              <a:off x="4537526" y="6092951"/>
              <a:ext cx="8078902" cy="4483127"/>
              <a:chOff x="0" y="0"/>
              <a:chExt cx="8594785" cy="4483125"/>
            </a:xfrm>
          </p:grpSpPr>
          <p:sp>
            <p:nvSpPr>
              <p:cNvPr id="414" name="Shape 414"/>
              <p:cNvSpPr/>
              <p:nvPr/>
            </p:nvSpPr>
            <p:spPr>
              <a:xfrm rot="10800000">
                <a:off x="4093138" y="2046963"/>
                <a:ext cx="4501648" cy="2436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192" extrusionOk="0">
                    <a:moveTo>
                      <a:pt x="0" y="19434"/>
                    </a:moveTo>
                    <a:cubicBezTo>
                      <a:pt x="28" y="8851"/>
                      <a:pt x="4697" y="234"/>
                      <a:pt x="10529" y="4"/>
                    </a:cubicBezTo>
                    <a:cubicBezTo>
                      <a:pt x="16558" y="-233"/>
                      <a:pt x="21531" y="8517"/>
                      <a:pt x="21584" y="19458"/>
                    </a:cubicBezTo>
                    <a:cubicBezTo>
                      <a:pt x="21589" y="20271"/>
                      <a:pt x="21276" y="20977"/>
                      <a:pt x="20837" y="21143"/>
                    </a:cubicBezTo>
                    <a:cubicBezTo>
                      <a:pt x="20240" y="21367"/>
                      <a:pt x="19675" y="20563"/>
                      <a:pt x="19653" y="19458"/>
                    </a:cubicBezTo>
                    <a:cubicBezTo>
                      <a:pt x="19630" y="10766"/>
                      <a:pt x="15799" y="3686"/>
                      <a:pt x="11010" y="3485"/>
                    </a:cubicBezTo>
                    <a:cubicBezTo>
                      <a:pt x="6057" y="3278"/>
                      <a:pt x="1965" y="10451"/>
                      <a:pt x="1909" y="19439"/>
                    </a:cubicBezTo>
                    <a:cubicBezTo>
                      <a:pt x="1912" y="20446"/>
                      <a:pt x="1446" y="21248"/>
                      <a:pt x="893" y="21189"/>
                    </a:cubicBezTo>
                    <a:cubicBezTo>
                      <a:pt x="383" y="21135"/>
                      <a:pt x="-11" y="20359"/>
                      <a:pt x="0" y="1943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2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415" name="Shape 415"/>
              <p:cNvSpPr/>
              <p:nvPr/>
            </p:nvSpPr>
            <p:spPr>
              <a:xfrm>
                <a:off x="0" y="0"/>
                <a:ext cx="4501648" cy="2436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192" extrusionOk="0">
                    <a:moveTo>
                      <a:pt x="0" y="19434"/>
                    </a:moveTo>
                    <a:cubicBezTo>
                      <a:pt x="28" y="8851"/>
                      <a:pt x="4697" y="234"/>
                      <a:pt x="10529" y="4"/>
                    </a:cubicBezTo>
                    <a:cubicBezTo>
                      <a:pt x="16558" y="-233"/>
                      <a:pt x="21531" y="8517"/>
                      <a:pt x="21584" y="19458"/>
                    </a:cubicBezTo>
                    <a:cubicBezTo>
                      <a:pt x="21589" y="20271"/>
                      <a:pt x="21276" y="20977"/>
                      <a:pt x="20837" y="21143"/>
                    </a:cubicBezTo>
                    <a:cubicBezTo>
                      <a:pt x="20240" y="21367"/>
                      <a:pt x="19675" y="20563"/>
                      <a:pt x="19653" y="19458"/>
                    </a:cubicBezTo>
                    <a:cubicBezTo>
                      <a:pt x="19630" y="10766"/>
                      <a:pt x="15799" y="3686"/>
                      <a:pt x="11010" y="3485"/>
                    </a:cubicBezTo>
                    <a:cubicBezTo>
                      <a:pt x="6057" y="3278"/>
                      <a:pt x="1965" y="10451"/>
                      <a:pt x="1909" y="19439"/>
                    </a:cubicBezTo>
                    <a:cubicBezTo>
                      <a:pt x="1912" y="20446"/>
                      <a:pt x="1446" y="21248"/>
                      <a:pt x="893" y="21189"/>
                    </a:cubicBezTo>
                    <a:cubicBezTo>
                      <a:pt x="383" y="21135"/>
                      <a:pt x="-11" y="20359"/>
                      <a:pt x="0" y="19434"/>
                    </a:cubicBezTo>
                    <a:close/>
                  </a:path>
                </a:pathLst>
              </a:custGeom>
              <a:solidFill>
                <a:srgbClr val="96C4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2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</p:grpSp>
        <p:sp>
          <p:nvSpPr>
            <p:cNvPr id="417" name="Shape 417"/>
            <p:cNvSpPr/>
            <p:nvPr/>
          </p:nvSpPr>
          <p:spPr>
            <a:xfrm rot="10800000">
              <a:off x="16098253" y="8139914"/>
              <a:ext cx="4231447" cy="2436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192" extrusionOk="0">
                  <a:moveTo>
                    <a:pt x="0" y="19434"/>
                  </a:moveTo>
                  <a:cubicBezTo>
                    <a:pt x="28" y="8851"/>
                    <a:pt x="4697" y="234"/>
                    <a:pt x="10529" y="4"/>
                  </a:cubicBezTo>
                  <a:cubicBezTo>
                    <a:pt x="16558" y="-233"/>
                    <a:pt x="21531" y="8517"/>
                    <a:pt x="21584" y="19458"/>
                  </a:cubicBezTo>
                  <a:cubicBezTo>
                    <a:pt x="21589" y="20271"/>
                    <a:pt x="21276" y="20977"/>
                    <a:pt x="20837" y="21143"/>
                  </a:cubicBezTo>
                  <a:cubicBezTo>
                    <a:pt x="20240" y="21367"/>
                    <a:pt x="19675" y="20563"/>
                    <a:pt x="19653" y="19458"/>
                  </a:cubicBezTo>
                  <a:cubicBezTo>
                    <a:pt x="19630" y="10766"/>
                    <a:pt x="15799" y="3686"/>
                    <a:pt x="11010" y="3485"/>
                  </a:cubicBezTo>
                  <a:cubicBezTo>
                    <a:pt x="6057" y="3278"/>
                    <a:pt x="1965" y="10451"/>
                    <a:pt x="1909" y="19439"/>
                  </a:cubicBezTo>
                  <a:cubicBezTo>
                    <a:pt x="1912" y="20446"/>
                    <a:pt x="1446" y="21248"/>
                    <a:pt x="893" y="21189"/>
                  </a:cubicBezTo>
                  <a:cubicBezTo>
                    <a:pt x="383" y="21135"/>
                    <a:pt x="-11" y="20359"/>
                    <a:pt x="0" y="19434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418" name="Shape 418"/>
            <p:cNvSpPr/>
            <p:nvPr/>
          </p:nvSpPr>
          <p:spPr>
            <a:xfrm>
              <a:off x="12250797" y="6092951"/>
              <a:ext cx="4231447" cy="2436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192" extrusionOk="0">
                  <a:moveTo>
                    <a:pt x="0" y="19434"/>
                  </a:moveTo>
                  <a:cubicBezTo>
                    <a:pt x="28" y="8851"/>
                    <a:pt x="4697" y="234"/>
                    <a:pt x="10529" y="4"/>
                  </a:cubicBezTo>
                  <a:cubicBezTo>
                    <a:pt x="16558" y="-233"/>
                    <a:pt x="21531" y="8517"/>
                    <a:pt x="21584" y="19458"/>
                  </a:cubicBezTo>
                  <a:cubicBezTo>
                    <a:pt x="21589" y="20271"/>
                    <a:pt x="21276" y="20977"/>
                    <a:pt x="20837" y="21143"/>
                  </a:cubicBezTo>
                  <a:cubicBezTo>
                    <a:pt x="20240" y="21367"/>
                    <a:pt x="19675" y="20563"/>
                    <a:pt x="19653" y="19458"/>
                  </a:cubicBezTo>
                  <a:cubicBezTo>
                    <a:pt x="19630" y="10766"/>
                    <a:pt x="15799" y="3686"/>
                    <a:pt x="11010" y="3485"/>
                  </a:cubicBezTo>
                  <a:cubicBezTo>
                    <a:pt x="6057" y="3278"/>
                    <a:pt x="1965" y="10451"/>
                    <a:pt x="1909" y="19439"/>
                  </a:cubicBezTo>
                  <a:cubicBezTo>
                    <a:pt x="1912" y="20446"/>
                    <a:pt x="1446" y="21248"/>
                    <a:pt x="893" y="21189"/>
                  </a:cubicBezTo>
                  <a:cubicBezTo>
                    <a:pt x="383" y="21135"/>
                    <a:pt x="-11" y="20359"/>
                    <a:pt x="0" y="19434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grpSp>
          <p:nvGrpSpPr>
            <p:cNvPr id="423" name="Group 423"/>
            <p:cNvGrpSpPr/>
            <p:nvPr/>
          </p:nvGrpSpPr>
          <p:grpSpPr>
            <a:xfrm>
              <a:off x="5648680" y="7530954"/>
              <a:ext cx="2025275" cy="732105"/>
              <a:chOff x="0" y="0"/>
              <a:chExt cx="2154600" cy="732104"/>
            </a:xfrm>
          </p:grpSpPr>
          <p:sp>
            <p:nvSpPr>
              <p:cNvPr id="421" name="Shape 421"/>
              <p:cNvSpPr/>
              <p:nvPr/>
            </p:nvSpPr>
            <p:spPr>
              <a:xfrm>
                <a:off x="0" y="0"/>
                <a:ext cx="2154600" cy="732104"/>
              </a:xfrm>
              <a:prstGeom prst="roundRect">
                <a:avLst>
                  <a:gd name="adj" fmla="val 50000"/>
                </a:avLst>
              </a:prstGeom>
              <a:solidFill>
                <a:srgbClr val="96C43F"/>
              </a:solidFill>
              <a:ln w="12700" cap="flat">
                <a:solidFill>
                  <a:schemeClr val="bg2">
                    <a:lumMod val="25000"/>
                  </a:schemeClr>
                </a:solidFill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200">
                    <a:solidFill>
                      <a:srgbClr val="96C43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422" name="Shape 422"/>
              <p:cNvSpPr/>
              <p:nvPr/>
            </p:nvSpPr>
            <p:spPr>
              <a:xfrm>
                <a:off x="168134" y="71159"/>
                <a:ext cx="1818331" cy="56425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/>
              <a:p>
                <a:pPr algn="ctr">
                  <a:spcBef>
                    <a:spcPts val="5900"/>
                  </a:spcBef>
                </a:pPr>
                <a:r>
                  <a:rPr lang="hu-HU" sz="3000" b="1" dirty="0">
                    <a:solidFill>
                      <a:schemeClr val="bg1"/>
                    </a:solidFill>
                    <a:latin typeface="Raleway SemiBold"/>
                    <a:ea typeface="Raleway SemiBold"/>
                    <a:cs typeface="Raleway SemiBold"/>
                  </a:rPr>
                  <a:t>4.dia</a:t>
                </a:r>
                <a:endParaRPr sz="3000" b="1" dirty="0">
                  <a:solidFill>
                    <a:schemeClr val="bg1"/>
                  </a:solidFill>
                  <a:latin typeface="Raleway SemiBold"/>
                  <a:ea typeface="Raleway SemiBold"/>
                  <a:cs typeface="Raleway SemiBold"/>
                </a:endParaRPr>
              </a:p>
            </p:txBody>
          </p:sp>
        </p:grpSp>
        <p:sp>
          <p:nvSpPr>
            <p:cNvPr id="424" name="Shape 424"/>
            <p:cNvSpPr/>
            <p:nvPr/>
          </p:nvSpPr>
          <p:spPr>
            <a:xfrm>
              <a:off x="13350013" y="7530954"/>
              <a:ext cx="2025275" cy="732104"/>
            </a:xfrm>
            <a:prstGeom prst="roundRect">
              <a:avLst>
                <a:gd name="adj" fmla="val 50000"/>
              </a:avLst>
            </a:prstGeom>
            <a:solidFill>
              <a:srgbClr val="96C43F"/>
            </a:solidFill>
            <a:ln w="12700">
              <a:solidFill>
                <a:schemeClr val="bg2">
                  <a:lumMod val="25000"/>
                </a:schemeClr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defRPr sz="3200">
                  <a:solidFill>
                    <a:srgbClr val="96C43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425" name="Shape 425"/>
            <p:cNvSpPr/>
            <p:nvPr/>
          </p:nvSpPr>
          <p:spPr>
            <a:xfrm>
              <a:off x="13508056" y="7602113"/>
              <a:ext cx="1709189" cy="56425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ctr">
                <a:spcBef>
                  <a:spcPts val="5900"/>
                </a:spcBef>
              </a:pPr>
              <a:r>
                <a:rPr lang="hu-HU" sz="3000" b="1" dirty="0">
                  <a:solidFill>
                    <a:schemeClr val="bg1"/>
                  </a:solidFill>
                  <a:latin typeface="Raleway SemiBold"/>
                  <a:ea typeface="Raleway SemiBold"/>
                  <a:cs typeface="Raleway SemiBold"/>
                </a:rPr>
                <a:t>7.dia</a:t>
              </a:r>
              <a:endParaRPr sz="3000" b="1" dirty="0">
                <a:solidFill>
                  <a:schemeClr val="bg1"/>
                </a:solidFill>
                <a:latin typeface="Raleway SemiBold"/>
                <a:ea typeface="Raleway SemiBold"/>
                <a:cs typeface="Raleway SemiBold"/>
              </a:endParaRPr>
            </a:p>
          </p:txBody>
        </p:sp>
        <p:sp>
          <p:nvSpPr>
            <p:cNvPr id="428" name="Shape 428"/>
            <p:cNvSpPr/>
            <p:nvPr/>
          </p:nvSpPr>
          <p:spPr>
            <a:xfrm>
              <a:off x="9498107" y="8483921"/>
              <a:ext cx="2025275" cy="732104"/>
            </a:xfrm>
            <a:prstGeom prst="roundRect">
              <a:avLst>
                <a:gd name="adj" fmla="val 50000"/>
              </a:avLst>
            </a:prstGeom>
            <a:solidFill>
              <a:srgbClr val="ECECEC"/>
            </a:solidFill>
            <a:ln w="12700">
              <a:solidFill>
                <a:schemeClr val="tx2">
                  <a:lumMod val="75000"/>
                </a:schemeClr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defRPr sz="3200">
                  <a:solidFill>
                    <a:srgbClr val="96C43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429" name="Shape 429"/>
            <p:cNvSpPr/>
            <p:nvPr/>
          </p:nvSpPr>
          <p:spPr>
            <a:xfrm>
              <a:off x="9656150" y="8555080"/>
              <a:ext cx="1709189" cy="56425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ctr">
                <a:spcBef>
                  <a:spcPts val="5900"/>
                </a:spcBef>
              </a:pPr>
              <a:r>
                <a:rPr lang="hu-HU" sz="3000" b="1" dirty="0">
                  <a:latin typeface="Raleway SemiBold"/>
                  <a:ea typeface="Raleway SemiBold"/>
                  <a:cs typeface="Raleway SemiBold"/>
                </a:rPr>
                <a:t>5-6.dia</a:t>
              </a:r>
              <a:endParaRPr sz="3000" b="1" dirty="0">
                <a:latin typeface="Raleway SemiBold"/>
                <a:ea typeface="Raleway SemiBold"/>
                <a:cs typeface="Raleway SemiBold"/>
              </a:endParaRPr>
            </a:p>
          </p:txBody>
        </p:sp>
        <p:sp>
          <p:nvSpPr>
            <p:cNvPr id="430" name="Shape 430"/>
            <p:cNvSpPr/>
            <p:nvPr/>
          </p:nvSpPr>
          <p:spPr>
            <a:xfrm>
              <a:off x="17212610" y="8483921"/>
              <a:ext cx="2025274" cy="732104"/>
            </a:xfrm>
            <a:prstGeom prst="roundRect">
              <a:avLst>
                <a:gd name="adj" fmla="val 50000"/>
              </a:avLst>
            </a:prstGeom>
            <a:solidFill>
              <a:srgbClr val="ECECEC"/>
            </a:solidFill>
            <a:ln w="12700">
              <a:solidFill>
                <a:schemeClr val="tx2">
                  <a:lumMod val="75000"/>
                </a:schemeClr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defRPr sz="3200">
                  <a:solidFill>
                    <a:srgbClr val="96C43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431" name="Shape 431"/>
            <p:cNvSpPr/>
            <p:nvPr/>
          </p:nvSpPr>
          <p:spPr>
            <a:xfrm>
              <a:off x="17370652" y="8555080"/>
              <a:ext cx="1709189" cy="56425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ctr">
                <a:spcBef>
                  <a:spcPts val="5900"/>
                </a:spcBef>
              </a:pPr>
              <a:r>
                <a:rPr lang="hu-HU" sz="3000" b="1" dirty="0">
                  <a:latin typeface="Raleway SemiBold"/>
                  <a:ea typeface="Raleway SemiBold"/>
                  <a:cs typeface="Raleway SemiBold"/>
                </a:rPr>
                <a:t>8.dia</a:t>
              </a:r>
              <a:endParaRPr sz="3000" b="1" dirty="0">
                <a:latin typeface="Raleway SemiBold"/>
                <a:ea typeface="Raleway SemiBold"/>
                <a:cs typeface="Raleway SemiBold"/>
              </a:endParaRPr>
            </a:p>
          </p:txBody>
        </p:sp>
        <p:sp>
          <p:nvSpPr>
            <p:cNvPr id="432" name="Shape 432"/>
            <p:cNvSpPr/>
            <p:nvPr/>
          </p:nvSpPr>
          <p:spPr>
            <a:xfrm>
              <a:off x="4746114" y="9849226"/>
              <a:ext cx="3873404" cy="11490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ctr">
              <a:spAutoFit/>
            </a:bodyPr>
            <a:lstStyle/>
            <a:p>
              <a:pPr algn="ctr"/>
              <a:r>
                <a:rPr lang="hu-HU" sz="5400" baseline="15999" dirty="0">
                  <a:solidFill>
                    <a:schemeClr val="tx1"/>
                  </a:solidFill>
                  <a:latin typeface="Raleway Regular"/>
                  <a:ea typeface="Raleway Regular"/>
                  <a:cs typeface="Raleway Regular"/>
                </a:rPr>
                <a:t>Célunk</a:t>
              </a:r>
              <a:r>
                <a:rPr lang="hu-HU" sz="4800" baseline="15999" dirty="0">
                  <a:solidFill>
                    <a:schemeClr val="tx1"/>
                  </a:solidFill>
                  <a:latin typeface="Raleway Regular"/>
                  <a:ea typeface="Raleway Regular"/>
                  <a:cs typeface="Raleway Regular"/>
                </a:rPr>
                <a:t/>
              </a:r>
              <a:br>
                <a:rPr lang="hu-HU" sz="4800" baseline="15999" dirty="0">
                  <a:solidFill>
                    <a:schemeClr val="tx1"/>
                  </a:solidFill>
                  <a:latin typeface="Raleway Regular"/>
                  <a:ea typeface="Raleway Regular"/>
                  <a:cs typeface="Raleway Regular"/>
                </a:rPr>
              </a:br>
              <a:r>
                <a:rPr lang="hu-HU" sz="4800" baseline="15999" dirty="0">
                  <a:solidFill>
                    <a:schemeClr val="tx1"/>
                  </a:solidFill>
                  <a:latin typeface="Raleway Regular"/>
                  <a:ea typeface="Raleway Regular"/>
                  <a:cs typeface="Raleway Regular"/>
                </a:rPr>
                <a:t>Miért vagyunk?</a:t>
              </a:r>
              <a:endParaRPr sz="4800" baseline="15999" dirty="0">
                <a:solidFill>
                  <a:schemeClr val="tx1"/>
                </a:solidFill>
                <a:latin typeface="Raleway Regular"/>
                <a:ea typeface="Raleway Regular"/>
                <a:cs typeface="Raleway Regular"/>
              </a:endParaRPr>
            </a:p>
          </p:txBody>
        </p:sp>
        <p:sp>
          <p:nvSpPr>
            <p:cNvPr id="433" name="Shape 433"/>
            <p:cNvSpPr/>
            <p:nvPr/>
          </p:nvSpPr>
          <p:spPr>
            <a:xfrm>
              <a:off x="12447447" y="9818449"/>
              <a:ext cx="3873404" cy="12105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ctr">
              <a:spAutoFit/>
            </a:bodyPr>
            <a:lstStyle/>
            <a:p>
              <a:pPr algn="ctr"/>
              <a:r>
                <a:rPr lang="hu-HU" sz="5400" baseline="15999" dirty="0">
                  <a:solidFill>
                    <a:schemeClr val="tx1"/>
                  </a:solidFill>
                  <a:latin typeface="Raleway Regular"/>
                  <a:ea typeface="Raleway Regular"/>
                  <a:cs typeface="Raleway Regular"/>
                </a:rPr>
                <a:t>Nevelési programunk</a:t>
              </a:r>
              <a:endParaRPr sz="5400" baseline="15999" dirty="0">
                <a:solidFill>
                  <a:schemeClr val="tx1"/>
                </a:solidFill>
                <a:latin typeface="Raleway Regular"/>
                <a:ea typeface="Raleway Regular"/>
                <a:cs typeface="Raleway Regular"/>
              </a:endParaRPr>
            </a:p>
          </p:txBody>
        </p:sp>
        <p:sp>
          <p:nvSpPr>
            <p:cNvPr id="435" name="Shape 435"/>
            <p:cNvSpPr/>
            <p:nvPr/>
          </p:nvSpPr>
          <p:spPr>
            <a:xfrm>
              <a:off x="8574043" y="5272213"/>
              <a:ext cx="3873404" cy="16414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ctr">
              <a:spAutoFit/>
            </a:bodyPr>
            <a:lstStyle/>
            <a:p>
              <a:pPr algn="ctr"/>
              <a:r>
                <a:rPr lang="hu-HU" sz="5400" baseline="15999" dirty="0">
                  <a:solidFill>
                    <a:schemeClr val="tx1"/>
                  </a:solidFill>
                  <a:latin typeface="Raleway Regular"/>
                  <a:ea typeface="Raleway Regular"/>
                  <a:cs typeface="Raleway Regular"/>
                </a:rPr>
                <a:t>Sajátosságaink</a:t>
              </a:r>
              <a:r>
                <a:rPr lang="hu-HU" sz="4800" baseline="15999" dirty="0">
                  <a:solidFill>
                    <a:schemeClr val="tx1"/>
                  </a:solidFill>
                  <a:latin typeface="Raleway Regular"/>
                  <a:ea typeface="Raleway Regular"/>
                  <a:cs typeface="Raleway Regular"/>
                </a:rPr>
                <a:t/>
              </a:r>
              <a:br>
                <a:rPr lang="hu-HU" sz="4800" baseline="15999" dirty="0">
                  <a:solidFill>
                    <a:schemeClr val="tx1"/>
                  </a:solidFill>
                  <a:latin typeface="Raleway Regular"/>
                  <a:ea typeface="Raleway Regular"/>
                  <a:cs typeface="Raleway Regular"/>
                </a:rPr>
              </a:br>
              <a:r>
                <a:rPr lang="hu-HU" sz="4800" baseline="15999" dirty="0">
                  <a:solidFill>
                    <a:schemeClr val="tx1"/>
                  </a:solidFill>
                  <a:latin typeface="Raleway Regular"/>
                  <a:ea typeface="Raleway Regular"/>
                  <a:cs typeface="Raleway Regular"/>
                </a:rPr>
                <a:t>Mitől vagyunk Futár Óvoda?</a:t>
              </a:r>
              <a:endParaRPr sz="4800" baseline="15999" dirty="0">
                <a:solidFill>
                  <a:schemeClr val="tx1"/>
                </a:solidFill>
                <a:latin typeface="Raleway Regular"/>
                <a:ea typeface="Raleway Regular"/>
                <a:cs typeface="Raleway Regular"/>
              </a:endParaRPr>
            </a:p>
          </p:txBody>
        </p:sp>
        <p:sp>
          <p:nvSpPr>
            <p:cNvPr id="436" name="Shape 436"/>
            <p:cNvSpPr/>
            <p:nvPr/>
          </p:nvSpPr>
          <p:spPr>
            <a:xfrm>
              <a:off x="16288545" y="5518434"/>
              <a:ext cx="3873404" cy="11490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ctr">
              <a:spAutoFit/>
            </a:bodyPr>
            <a:lstStyle/>
            <a:p>
              <a:pPr algn="ctr"/>
              <a:r>
                <a:rPr lang="hu-HU" sz="5400" baseline="15999" dirty="0">
                  <a:solidFill>
                    <a:schemeClr val="tx1"/>
                  </a:solidFill>
                  <a:latin typeface="Raleway Regular"/>
                  <a:ea typeface="Raleway Regular"/>
                  <a:cs typeface="Raleway Regular"/>
                </a:rPr>
                <a:t>Garanciáink</a:t>
              </a:r>
              <a:r>
                <a:rPr lang="hu-HU" sz="4800" baseline="15999" dirty="0">
                  <a:solidFill>
                    <a:schemeClr val="tx1"/>
                  </a:solidFill>
                  <a:latin typeface="Raleway Regular"/>
                  <a:ea typeface="Raleway Regular"/>
                  <a:cs typeface="Raleway Regular"/>
                </a:rPr>
                <a:t/>
              </a:r>
              <a:br>
                <a:rPr lang="hu-HU" sz="4800" baseline="15999" dirty="0">
                  <a:solidFill>
                    <a:schemeClr val="tx1"/>
                  </a:solidFill>
                  <a:latin typeface="Raleway Regular"/>
                  <a:ea typeface="Raleway Regular"/>
                  <a:cs typeface="Raleway Regular"/>
                </a:rPr>
              </a:br>
              <a:r>
                <a:rPr lang="hu-HU" sz="4800" baseline="15999" dirty="0">
                  <a:solidFill>
                    <a:schemeClr val="tx1"/>
                  </a:solidFill>
                  <a:latin typeface="Raleway Regular"/>
                  <a:ea typeface="Raleway Regular"/>
                  <a:cs typeface="Raleway Regular"/>
                </a:rPr>
                <a:t>Mit tudunk kínálni?</a:t>
              </a:r>
              <a:endParaRPr sz="4800" baseline="15999" dirty="0">
                <a:solidFill>
                  <a:schemeClr val="tx1"/>
                </a:solidFill>
                <a:latin typeface="Raleway Regular"/>
                <a:ea typeface="Raleway Regular"/>
                <a:cs typeface="Raleway Regular"/>
              </a:endParaRPr>
            </a:p>
          </p:txBody>
        </p:sp>
        <p:sp>
          <p:nvSpPr>
            <p:cNvPr id="437" name="Shape 437"/>
            <p:cNvSpPr/>
            <p:nvPr/>
          </p:nvSpPr>
          <p:spPr>
            <a:xfrm rot="5400000">
              <a:off x="6518805" y="8960022"/>
              <a:ext cx="285027" cy="437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10" y="0"/>
                  </a:moveTo>
                  <a:lnTo>
                    <a:pt x="0" y="2462"/>
                  </a:lnTo>
                  <a:lnTo>
                    <a:pt x="13671" y="10800"/>
                  </a:lnTo>
                  <a:lnTo>
                    <a:pt x="0" y="19194"/>
                  </a:lnTo>
                  <a:lnTo>
                    <a:pt x="4010" y="21600"/>
                  </a:lnTo>
                  <a:lnTo>
                    <a:pt x="21600" y="10800"/>
                  </a:lnTo>
                  <a:lnTo>
                    <a:pt x="4010" y="0"/>
                  </a:lnTo>
                </a:path>
              </a:pathLst>
            </a:custGeom>
            <a:solidFill>
              <a:srgbClr val="B0D147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defTabSz="914400">
                <a:defRPr sz="1800">
                  <a:solidFill>
                    <a:srgbClr val="0098D0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pPr>
              <a:endParaRPr/>
            </a:p>
          </p:txBody>
        </p:sp>
        <p:sp>
          <p:nvSpPr>
            <p:cNvPr id="438" name="Shape 438"/>
            <p:cNvSpPr/>
            <p:nvPr/>
          </p:nvSpPr>
          <p:spPr>
            <a:xfrm rot="5400000">
              <a:off x="14220138" y="8960022"/>
              <a:ext cx="285028" cy="437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10" y="0"/>
                  </a:moveTo>
                  <a:lnTo>
                    <a:pt x="0" y="2462"/>
                  </a:lnTo>
                  <a:lnTo>
                    <a:pt x="13671" y="10800"/>
                  </a:lnTo>
                  <a:lnTo>
                    <a:pt x="0" y="19194"/>
                  </a:lnTo>
                  <a:lnTo>
                    <a:pt x="4010" y="21600"/>
                  </a:lnTo>
                  <a:lnTo>
                    <a:pt x="21600" y="10800"/>
                  </a:lnTo>
                  <a:lnTo>
                    <a:pt x="4010" y="0"/>
                  </a:lnTo>
                </a:path>
              </a:pathLst>
            </a:custGeom>
            <a:solidFill>
              <a:srgbClr val="B0D147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defTabSz="914400">
                <a:defRPr sz="1800">
                  <a:solidFill>
                    <a:srgbClr val="0098D0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pPr>
              <a:endParaRPr/>
            </a:p>
          </p:txBody>
        </p:sp>
        <p:sp>
          <p:nvSpPr>
            <p:cNvPr id="440" name="Shape 440"/>
            <p:cNvSpPr/>
            <p:nvPr/>
          </p:nvSpPr>
          <p:spPr>
            <a:xfrm rot="16200000">
              <a:off x="10448493" y="7463639"/>
              <a:ext cx="285027" cy="437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10" y="0"/>
                  </a:moveTo>
                  <a:lnTo>
                    <a:pt x="0" y="2462"/>
                  </a:lnTo>
                  <a:lnTo>
                    <a:pt x="13671" y="10800"/>
                  </a:lnTo>
                  <a:lnTo>
                    <a:pt x="0" y="19194"/>
                  </a:lnTo>
                  <a:lnTo>
                    <a:pt x="4010" y="21600"/>
                  </a:lnTo>
                  <a:lnTo>
                    <a:pt x="21600" y="10800"/>
                  </a:lnTo>
                  <a:lnTo>
                    <a:pt x="401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defTabSz="914400">
                <a:defRPr sz="1800">
                  <a:solidFill>
                    <a:srgbClr val="0098D0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pPr>
              <a:endParaRPr/>
            </a:p>
          </p:txBody>
        </p:sp>
        <p:sp>
          <p:nvSpPr>
            <p:cNvPr id="441" name="Shape 441"/>
            <p:cNvSpPr/>
            <p:nvPr/>
          </p:nvSpPr>
          <p:spPr>
            <a:xfrm rot="16200000">
              <a:off x="18149826" y="7463639"/>
              <a:ext cx="285027" cy="437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10" y="0"/>
                  </a:moveTo>
                  <a:lnTo>
                    <a:pt x="0" y="2462"/>
                  </a:lnTo>
                  <a:lnTo>
                    <a:pt x="13671" y="10800"/>
                  </a:lnTo>
                  <a:lnTo>
                    <a:pt x="0" y="19194"/>
                  </a:lnTo>
                  <a:lnTo>
                    <a:pt x="4010" y="21600"/>
                  </a:lnTo>
                  <a:lnTo>
                    <a:pt x="21600" y="10800"/>
                  </a:lnTo>
                  <a:lnTo>
                    <a:pt x="401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defTabSz="914400">
                <a:defRPr sz="1800">
                  <a:solidFill>
                    <a:srgbClr val="0098D0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pPr>
              <a:endParaRPr/>
            </a:p>
          </p:txBody>
        </p:sp>
        <p:sp>
          <p:nvSpPr>
            <p:cNvPr id="40" name="Shape 435"/>
            <p:cNvSpPr/>
            <p:nvPr/>
          </p:nvSpPr>
          <p:spPr>
            <a:xfrm>
              <a:off x="851212" y="5810691"/>
              <a:ext cx="3873404" cy="11490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 algn="ctr">
                <a:defRPr sz="2500" baseline="15999">
                  <a:solidFill>
                    <a:srgbClr val="8C8E93"/>
                  </a:solidFill>
                  <a:latin typeface="Raleway Regular"/>
                  <a:ea typeface="Raleway Regular"/>
                  <a:cs typeface="Raleway Regular"/>
                  <a:sym typeface="Raleway Regular"/>
                </a:defRPr>
              </a:lvl1pPr>
            </a:lstStyle>
            <a:p>
              <a:r>
                <a:rPr lang="hu-HU" sz="5400" dirty="0">
                  <a:solidFill>
                    <a:schemeClr val="tx1"/>
                  </a:solidFill>
                </a:rPr>
                <a:t>Bemutatkozás</a:t>
              </a:r>
              <a:r>
                <a:rPr lang="hu-HU" sz="4800" dirty="0">
                  <a:solidFill>
                    <a:schemeClr val="tx1"/>
                  </a:solidFill>
                </a:rPr>
                <a:t/>
              </a:r>
              <a:br>
                <a:rPr lang="hu-HU" sz="4800" dirty="0">
                  <a:solidFill>
                    <a:schemeClr val="tx1"/>
                  </a:solidFill>
                </a:rPr>
              </a:br>
              <a:r>
                <a:rPr lang="hu-HU" sz="4800" dirty="0">
                  <a:solidFill>
                    <a:schemeClr val="tx1"/>
                  </a:solidFill>
                </a:rPr>
                <a:t>Kik vagyunk?</a:t>
              </a:r>
              <a:endParaRPr sz="4800" dirty="0">
                <a:solidFill>
                  <a:schemeClr val="tx1"/>
                </a:solidFill>
              </a:endParaRPr>
            </a:p>
          </p:txBody>
        </p:sp>
        <p:sp>
          <p:nvSpPr>
            <p:cNvPr id="43" name="Shape 429"/>
            <p:cNvSpPr/>
            <p:nvPr/>
          </p:nvSpPr>
          <p:spPr>
            <a:xfrm>
              <a:off x="1425669" y="8519528"/>
              <a:ext cx="2323067" cy="56425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ctr">
                <a:spcBef>
                  <a:spcPts val="5900"/>
                </a:spcBef>
                <a:defRPr sz="3000">
                  <a:latin typeface="Raleway SemiBold"/>
                  <a:ea typeface="Raleway SemiBold"/>
                  <a:cs typeface="Raleway SemiBold"/>
                  <a:sym typeface="Raleway SemiBold"/>
                </a:defRPr>
              </a:lvl1pPr>
            </a:lstStyle>
            <a:p>
              <a:r>
                <a:rPr lang="hu-HU" b="1" dirty="0"/>
                <a:t>3.dia</a:t>
              </a:r>
              <a:endParaRPr b="1" dirty="0"/>
            </a:p>
          </p:txBody>
        </p:sp>
        <p:sp>
          <p:nvSpPr>
            <p:cNvPr id="44" name="Shape 440"/>
            <p:cNvSpPr/>
            <p:nvPr/>
          </p:nvSpPr>
          <p:spPr>
            <a:xfrm rot="16200000">
              <a:off x="2568310" y="7392697"/>
              <a:ext cx="285027" cy="437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10" y="0"/>
                  </a:moveTo>
                  <a:lnTo>
                    <a:pt x="0" y="2462"/>
                  </a:lnTo>
                  <a:lnTo>
                    <a:pt x="13671" y="10800"/>
                  </a:lnTo>
                  <a:lnTo>
                    <a:pt x="0" y="19194"/>
                  </a:lnTo>
                  <a:lnTo>
                    <a:pt x="4010" y="21600"/>
                  </a:lnTo>
                  <a:lnTo>
                    <a:pt x="21600" y="10800"/>
                  </a:lnTo>
                  <a:lnTo>
                    <a:pt x="401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defTabSz="914400">
                <a:defRPr sz="1800">
                  <a:solidFill>
                    <a:srgbClr val="0098D0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pPr>
              <a:endParaRPr/>
            </a:p>
          </p:txBody>
        </p:sp>
      </p:grpSp>
      <p:sp>
        <p:nvSpPr>
          <p:cNvPr id="45" name="Shape 122"/>
          <p:cNvSpPr/>
          <p:nvPr/>
        </p:nvSpPr>
        <p:spPr>
          <a:xfrm>
            <a:off x="23157844" y="12493682"/>
            <a:ext cx="873284" cy="873285"/>
          </a:xfrm>
          <a:prstGeom prst="ellipse">
            <a:avLst/>
          </a:prstGeom>
          <a:solidFill>
            <a:srgbClr val="96C43F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6" name="Shape 123"/>
          <p:cNvSpPr/>
          <p:nvPr/>
        </p:nvSpPr>
        <p:spPr>
          <a:xfrm>
            <a:off x="23329990" y="12648196"/>
            <a:ext cx="528991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ctr">
              <a:spcBef>
                <a:spcPts val="5900"/>
              </a:spcBef>
              <a:defRPr sz="30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</a:lstStyle>
          <a:p>
            <a:r>
              <a:rPr dirty="0"/>
              <a:t>0</a:t>
            </a:r>
            <a:r>
              <a:rPr lang="hu-HU" dirty="0"/>
              <a:t>2</a:t>
            </a:r>
            <a:endParaRPr dirty="0"/>
          </a:p>
        </p:txBody>
      </p:sp>
      <p:pic>
        <p:nvPicPr>
          <p:cNvPr id="50" name="Kép 4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5737" y="248787"/>
            <a:ext cx="2044213" cy="2675144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662152" y="11414234"/>
            <a:ext cx="23327710" cy="1902372"/>
            <a:chOff x="662152" y="11414234"/>
            <a:chExt cx="23327710" cy="1902372"/>
          </a:xfrm>
        </p:grpSpPr>
        <p:sp>
          <p:nvSpPr>
            <p:cNvPr id="2" name="Téglalap 1"/>
            <p:cNvSpPr/>
            <p:nvPr/>
          </p:nvSpPr>
          <p:spPr>
            <a:xfrm>
              <a:off x="662152" y="11414234"/>
              <a:ext cx="5959365" cy="160808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hu-H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9" name="Téglalap 8"/>
            <p:cNvSpPr/>
            <p:nvPr/>
          </p:nvSpPr>
          <p:spPr>
            <a:xfrm>
              <a:off x="18030497" y="11708523"/>
              <a:ext cx="5959365" cy="160808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hu-H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sp>
        <p:nvSpPr>
          <p:cNvPr id="112" name="Shape 112"/>
          <p:cNvSpPr/>
          <p:nvPr/>
        </p:nvSpPr>
        <p:spPr>
          <a:xfrm>
            <a:off x="1671468" y="1619087"/>
            <a:ext cx="14220173" cy="1549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Bemutatkozás</a:t>
            </a:r>
          </a:p>
        </p:txBody>
      </p:sp>
      <p:grpSp>
        <p:nvGrpSpPr>
          <p:cNvPr id="117" name="Group 117"/>
          <p:cNvGrpSpPr/>
          <p:nvPr/>
        </p:nvGrpSpPr>
        <p:grpSpPr>
          <a:xfrm>
            <a:off x="1671468" y="3147768"/>
            <a:ext cx="1980693" cy="676689"/>
            <a:chOff x="0" y="0"/>
            <a:chExt cx="1980692" cy="676688"/>
          </a:xfrm>
        </p:grpSpPr>
        <p:sp>
          <p:nvSpPr>
            <p:cNvPr id="115" name="Shape 115"/>
            <p:cNvSpPr/>
            <p:nvPr/>
          </p:nvSpPr>
          <p:spPr>
            <a:xfrm>
              <a:off x="0" y="-1"/>
              <a:ext cx="1328512" cy="676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19925" extrusionOk="0">
                  <a:moveTo>
                    <a:pt x="3319" y="3995"/>
                  </a:moveTo>
                  <a:cubicBezTo>
                    <a:pt x="1512" y="4055"/>
                    <a:pt x="40" y="6659"/>
                    <a:pt x="1" y="9925"/>
                  </a:cubicBezTo>
                  <a:cubicBezTo>
                    <a:pt x="-33" y="12749"/>
                    <a:pt x="1046" y="15212"/>
                    <a:pt x="2568" y="15829"/>
                  </a:cubicBezTo>
                  <a:cubicBezTo>
                    <a:pt x="3254" y="16107"/>
                    <a:pt x="3967" y="15957"/>
                    <a:pt x="4611" y="15464"/>
                  </a:cubicBezTo>
                  <a:cubicBezTo>
                    <a:pt x="4837" y="15291"/>
                    <a:pt x="5054" y="15076"/>
                    <a:pt x="5253" y="14815"/>
                  </a:cubicBezTo>
                  <a:cubicBezTo>
                    <a:pt x="5426" y="14589"/>
                    <a:pt x="5584" y="14328"/>
                    <a:pt x="5750" y="14085"/>
                  </a:cubicBezTo>
                  <a:cubicBezTo>
                    <a:pt x="6449" y="13063"/>
                    <a:pt x="7297" y="12321"/>
                    <a:pt x="8221" y="12384"/>
                  </a:cubicBezTo>
                  <a:cubicBezTo>
                    <a:pt x="9802" y="12493"/>
                    <a:pt x="10930" y="14811"/>
                    <a:pt x="12055" y="16793"/>
                  </a:cubicBezTo>
                  <a:cubicBezTo>
                    <a:pt x="12255" y="17146"/>
                    <a:pt x="12459" y="17491"/>
                    <a:pt x="12667" y="17828"/>
                  </a:cubicBezTo>
                  <a:cubicBezTo>
                    <a:pt x="14327" y="20160"/>
                    <a:pt x="16573" y="20582"/>
                    <a:pt x="18461" y="18916"/>
                  </a:cubicBezTo>
                  <a:cubicBezTo>
                    <a:pt x="20360" y="17240"/>
                    <a:pt x="21567" y="13743"/>
                    <a:pt x="21560" y="9912"/>
                  </a:cubicBezTo>
                  <a:cubicBezTo>
                    <a:pt x="21552" y="6115"/>
                    <a:pt x="20352" y="2659"/>
                    <a:pt x="18468" y="1007"/>
                  </a:cubicBezTo>
                  <a:cubicBezTo>
                    <a:pt x="16158" y="-1018"/>
                    <a:pt x="13380" y="75"/>
                    <a:pt x="11787" y="3711"/>
                  </a:cubicBezTo>
                  <a:cubicBezTo>
                    <a:pt x="11560" y="4228"/>
                    <a:pt x="11367" y="4787"/>
                    <a:pt x="11135" y="5288"/>
                  </a:cubicBezTo>
                  <a:cubicBezTo>
                    <a:pt x="10428" y="6820"/>
                    <a:pt x="9394" y="7807"/>
                    <a:pt x="8265" y="7766"/>
                  </a:cubicBezTo>
                  <a:cubicBezTo>
                    <a:pt x="7375" y="7735"/>
                    <a:pt x="6541" y="7033"/>
                    <a:pt x="5830" y="6035"/>
                  </a:cubicBezTo>
                  <a:cubicBezTo>
                    <a:pt x="5522" y="5603"/>
                    <a:pt x="5237" y="5116"/>
                    <a:pt x="4904" y="4750"/>
                  </a:cubicBezTo>
                  <a:cubicBezTo>
                    <a:pt x="4427" y="4227"/>
                    <a:pt x="3876" y="3976"/>
                    <a:pt x="3319" y="3995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16" name="Shape 116"/>
            <p:cNvSpPr/>
            <p:nvPr/>
          </p:nvSpPr>
          <p:spPr>
            <a:xfrm>
              <a:off x="1574312" y="135467"/>
              <a:ext cx="406381" cy="406381"/>
            </a:xfrm>
            <a:prstGeom prst="ellipse">
              <a:avLst/>
            </a:pr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grpSp>
        <p:nvGrpSpPr>
          <p:cNvPr id="6" name="Csoportba foglalás 5"/>
          <p:cNvGrpSpPr/>
          <p:nvPr/>
        </p:nvGrpSpPr>
        <p:grpSpPr>
          <a:xfrm>
            <a:off x="1671468" y="7868636"/>
            <a:ext cx="10843293" cy="1333698"/>
            <a:chOff x="4339534" y="8741920"/>
            <a:chExt cx="10843293" cy="1333698"/>
          </a:xfrm>
        </p:grpSpPr>
        <p:sp>
          <p:nvSpPr>
            <p:cNvPr id="11" name="Shape 120"/>
            <p:cNvSpPr/>
            <p:nvPr/>
          </p:nvSpPr>
          <p:spPr>
            <a:xfrm>
              <a:off x="5635826" y="8741920"/>
              <a:ext cx="9547001" cy="13336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ctr">
              <a:spAutoFit/>
            </a:bodyPr>
            <a:lstStyle/>
            <a:p>
              <a:pPr eaLnBrk="1" hangingPunct="1"/>
              <a:r>
                <a:rPr lang="hu-HU" altLang="hu-HU" sz="4000" dirty="0"/>
                <a:t>Épületegységet alkot a mellette lévő bölcsödével és általános iskolával</a:t>
              </a:r>
            </a:p>
          </p:txBody>
        </p:sp>
        <p:grpSp>
          <p:nvGrpSpPr>
            <p:cNvPr id="18" name="Group 130"/>
            <p:cNvGrpSpPr/>
            <p:nvPr/>
          </p:nvGrpSpPr>
          <p:grpSpPr>
            <a:xfrm>
              <a:off x="4339534" y="8997528"/>
              <a:ext cx="873283" cy="873283"/>
              <a:chOff x="0" y="0"/>
              <a:chExt cx="873282" cy="873282"/>
            </a:xfrm>
          </p:grpSpPr>
          <p:sp>
            <p:nvSpPr>
              <p:cNvPr id="19" name="Shape 128"/>
              <p:cNvSpPr/>
              <p:nvPr/>
            </p:nvSpPr>
            <p:spPr>
              <a:xfrm>
                <a:off x="0" y="0"/>
                <a:ext cx="873283" cy="873283"/>
              </a:xfrm>
              <a:prstGeom prst="ellipse">
                <a:avLst/>
              </a:prstGeom>
              <a:solidFill>
                <a:srgbClr val="96C4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20" name="Shape 129"/>
              <p:cNvSpPr/>
              <p:nvPr/>
            </p:nvSpPr>
            <p:spPr>
              <a:xfrm>
                <a:off x="145240" y="138191"/>
                <a:ext cx="557404" cy="54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>
                  <a:spcBef>
                    <a:spcPts val="5900"/>
                  </a:spcBef>
                  <a:defRPr sz="3000">
                    <a:solidFill>
                      <a:srgbClr val="FFFFFF"/>
                    </a:solidFill>
                    <a:latin typeface="Raleway SemiBold"/>
                    <a:ea typeface="Raleway SemiBold"/>
                    <a:cs typeface="Raleway SemiBold"/>
                    <a:sym typeface="Raleway SemiBold"/>
                  </a:defRPr>
                </a:lvl1pPr>
              </a:lstStyle>
              <a:p>
                <a:r>
                  <a:rPr dirty="0"/>
                  <a:t>03</a:t>
                </a:r>
              </a:p>
            </p:txBody>
          </p:sp>
        </p:grpSp>
      </p:grpSp>
      <p:grpSp>
        <p:nvGrpSpPr>
          <p:cNvPr id="4" name="Csoportba foglalás 3"/>
          <p:cNvGrpSpPr/>
          <p:nvPr/>
        </p:nvGrpSpPr>
        <p:grpSpPr>
          <a:xfrm>
            <a:off x="1671468" y="4660364"/>
            <a:ext cx="10843291" cy="1333698"/>
            <a:chOff x="4339534" y="5533648"/>
            <a:chExt cx="10843291" cy="1333698"/>
          </a:xfrm>
        </p:grpSpPr>
        <p:grpSp>
          <p:nvGrpSpPr>
            <p:cNvPr id="12" name="Group 124"/>
            <p:cNvGrpSpPr/>
            <p:nvPr/>
          </p:nvGrpSpPr>
          <p:grpSpPr>
            <a:xfrm>
              <a:off x="4339534" y="5799057"/>
              <a:ext cx="873283" cy="873284"/>
              <a:chOff x="0" y="0"/>
              <a:chExt cx="873282" cy="873282"/>
            </a:xfrm>
          </p:grpSpPr>
          <p:sp>
            <p:nvSpPr>
              <p:cNvPr id="13" name="Shape 122"/>
              <p:cNvSpPr/>
              <p:nvPr/>
            </p:nvSpPr>
            <p:spPr>
              <a:xfrm>
                <a:off x="0" y="0"/>
                <a:ext cx="873283" cy="873283"/>
              </a:xfrm>
              <a:prstGeom prst="ellipse">
                <a:avLst/>
              </a:prstGeom>
              <a:solidFill>
                <a:srgbClr val="96C4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4" name="Shape 123"/>
              <p:cNvSpPr/>
              <p:nvPr/>
            </p:nvSpPr>
            <p:spPr>
              <a:xfrm>
                <a:off x="160099" y="138191"/>
                <a:ext cx="527686" cy="54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>
                  <a:spcBef>
                    <a:spcPts val="5900"/>
                  </a:spcBef>
                  <a:defRPr sz="3000">
                    <a:solidFill>
                      <a:srgbClr val="FFFFFF"/>
                    </a:solidFill>
                    <a:latin typeface="Raleway SemiBold"/>
                    <a:ea typeface="Raleway SemiBold"/>
                    <a:cs typeface="Raleway SemiBold"/>
                    <a:sym typeface="Raleway SemiBold"/>
                  </a:defRPr>
                </a:lvl1pPr>
              </a:lstStyle>
              <a:p>
                <a:r>
                  <a:rPr dirty="0"/>
                  <a:t>01</a:t>
                </a:r>
              </a:p>
            </p:txBody>
          </p:sp>
        </p:grpSp>
        <p:sp>
          <p:nvSpPr>
            <p:cNvPr id="24" name="Shape 120"/>
            <p:cNvSpPr/>
            <p:nvPr/>
          </p:nvSpPr>
          <p:spPr>
            <a:xfrm>
              <a:off x="5635824" y="5533648"/>
              <a:ext cx="9547001" cy="13336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ctr">
              <a:spAutoFit/>
            </a:bodyPr>
            <a:lstStyle/>
            <a:p>
              <a:pPr eaLnBrk="1" hangingPunct="1"/>
              <a:r>
                <a:rPr lang="hu-HU" altLang="hu-HU" sz="4000" dirty="0"/>
                <a:t>Óvodánk a Béke-Tatai úti lakótelepen található, Bp. XIII. kerület szívében</a:t>
              </a:r>
            </a:p>
          </p:txBody>
        </p:sp>
      </p:grpSp>
      <p:grpSp>
        <p:nvGrpSpPr>
          <p:cNvPr id="5" name="Csoportba foglalás 4"/>
          <p:cNvGrpSpPr/>
          <p:nvPr/>
        </p:nvGrpSpPr>
        <p:grpSpPr>
          <a:xfrm>
            <a:off x="1671468" y="6511337"/>
            <a:ext cx="10843290" cy="873283"/>
            <a:chOff x="4339534" y="7384621"/>
            <a:chExt cx="10843290" cy="873283"/>
          </a:xfrm>
        </p:grpSpPr>
        <p:grpSp>
          <p:nvGrpSpPr>
            <p:cNvPr id="15" name="Group 127"/>
            <p:cNvGrpSpPr/>
            <p:nvPr/>
          </p:nvGrpSpPr>
          <p:grpSpPr>
            <a:xfrm>
              <a:off x="4339534" y="7384621"/>
              <a:ext cx="873283" cy="873283"/>
              <a:chOff x="0" y="0"/>
              <a:chExt cx="873282" cy="873282"/>
            </a:xfrm>
          </p:grpSpPr>
          <p:sp>
            <p:nvSpPr>
              <p:cNvPr id="16" name="Shape 125"/>
              <p:cNvSpPr/>
              <p:nvPr/>
            </p:nvSpPr>
            <p:spPr>
              <a:xfrm>
                <a:off x="0" y="0"/>
                <a:ext cx="873283" cy="873283"/>
              </a:xfrm>
              <a:prstGeom prst="ellipse">
                <a:avLst/>
              </a:prstGeom>
              <a:solidFill>
                <a:srgbClr val="96C4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7" name="Shape 126"/>
              <p:cNvSpPr/>
              <p:nvPr/>
            </p:nvSpPr>
            <p:spPr>
              <a:xfrm>
                <a:off x="145240" y="150891"/>
                <a:ext cx="557404" cy="54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>
                  <a:spcBef>
                    <a:spcPts val="5900"/>
                  </a:spcBef>
                  <a:defRPr sz="3000">
                    <a:solidFill>
                      <a:srgbClr val="FFFFFF"/>
                    </a:solidFill>
                    <a:latin typeface="Raleway SemiBold"/>
                    <a:ea typeface="Raleway SemiBold"/>
                    <a:cs typeface="Raleway SemiBold"/>
                    <a:sym typeface="Raleway SemiBold"/>
                  </a:defRPr>
                </a:lvl1pPr>
              </a:lstStyle>
              <a:p>
                <a:r>
                  <a:rPr dirty="0"/>
                  <a:t>02</a:t>
                </a:r>
              </a:p>
            </p:txBody>
          </p:sp>
        </p:grpSp>
        <p:sp>
          <p:nvSpPr>
            <p:cNvPr id="26" name="Shape 120"/>
            <p:cNvSpPr/>
            <p:nvPr/>
          </p:nvSpPr>
          <p:spPr>
            <a:xfrm>
              <a:off x="5635823" y="7384621"/>
              <a:ext cx="9547001" cy="7181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ctr">
              <a:spAutoFit/>
            </a:bodyPr>
            <a:lstStyle/>
            <a:p>
              <a:pPr eaLnBrk="1" hangingPunct="1"/>
              <a:r>
                <a:rPr lang="hu-HU" altLang="hu-HU" sz="4000" dirty="0"/>
                <a:t>1988 óta működő 8 csoportos intézmény</a:t>
              </a:r>
            </a:p>
          </p:txBody>
        </p:sp>
      </p:grpSp>
      <p:sp>
        <p:nvSpPr>
          <p:cNvPr id="25" name="Shape 122"/>
          <p:cNvSpPr/>
          <p:nvPr/>
        </p:nvSpPr>
        <p:spPr>
          <a:xfrm>
            <a:off x="23157844" y="12493682"/>
            <a:ext cx="873284" cy="873285"/>
          </a:xfrm>
          <a:prstGeom prst="ellipse">
            <a:avLst/>
          </a:prstGeom>
          <a:solidFill>
            <a:srgbClr val="96C43F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7" name="Shape 123"/>
          <p:cNvSpPr/>
          <p:nvPr/>
        </p:nvSpPr>
        <p:spPr>
          <a:xfrm>
            <a:off x="23329990" y="12648196"/>
            <a:ext cx="528991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ctr">
              <a:spcBef>
                <a:spcPts val="5900"/>
              </a:spcBef>
              <a:defRPr sz="30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</a:lstStyle>
          <a:p>
            <a:r>
              <a:rPr dirty="0"/>
              <a:t>0</a:t>
            </a:r>
            <a:r>
              <a:rPr lang="hu-HU" dirty="0"/>
              <a:t>3</a:t>
            </a:r>
            <a:endParaRPr dirty="0"/>
          </a:p>
        </p:txBody>
      </p:sp>
      <p:sp>
        <p:nvSpPr>
          <p:cNvPr id="22" name="Szövegdoboz 21"/>
          <p:cNvSpPr txBox="1"/>
          <p:nvPr/>
        </p:nvSpPr>
        <p:spPr>
          <a:xfrm>
            <a:off x="15272627" y="10648207"/>
            <a:ext cx="5515739" cy="1764586"/>
          </a:xfrm>
          <a:prstGeom prst="rect">
            <a:avLst/>
          </a:prstGeom>
          <a:noFill/>
          <a:ln w="38100" cap="flat">
            <a:solidFill>
              <a:srgbClr val="92D05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hangingPunct="1"/>
            <a:r>
              <a:rPr lang="hu-HU" altLang="hu-HU" sz="3600" i="1" dirty="0">
                <a:solidFill>
                  <a:schemeClr val="tx1"/>
                </a:solidFill>
              </a:rPr>
              <a:t>„A végtelen világok tengerpartján gyerekek játszanak”</a:t>
            </a:r>
          </a:p>
        </p:txBody>
      </p:sp>
      <p:sp>
        <p:nvSpPr>
          <p:cNvPr id="31" name="Shape 142"/>
          <p:cNvSpPr/>
          <p:nvPr/>
        </p:nvSpPr>
        <p:spPr>
          <a:xfrm>
            <a:off x="16213363" y="12780695"/>
            <a:ext cx="3463411" cy="743783"/>
          </a:xfrm>
          <a:prstGeom prst="roundRect">
            <a:avLst>
              <a:gd name="adj" fmla="val 50000"/>
            </a:avLst>
          </a:prstGeom>
          <a:solidFill>
            <a:srgbClr val="96C43F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>
                <a:solidFill>
                  <a:srgbClr val="96C43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000"/>
          </a:p>
        </p:txBody>
      </p:sp>
      <p:sp>
        <p:nvSpPr>
          <p:cNvPr id="32" name="Shape 143"/>
          <p:cNvSpPr/>
          <p:nvPr/>
        </p:nvSpPr>
        <p:spPr>
          <a:xfrm>
            <a:off x="16290102" y="12870457"/>
            <a:ext cx="3309931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ctr">
              <a:spcBef>
                <a:spcPts val="5900"/>
              </a:spcBef>
              <a:defRPr sz="30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</a:lstStyle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R. Tagore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3" name="Csoportba foglalás 32"/>
          <p:cNvGrpSpPr/>
          <p:nvPr/>
        </p:nvGrpSpPr>
        <p:grpSpPr>
          <a:xfrm>
            <a:off x="1671467" y="9369421"/>
            <a:ext cx="10843291" cy="1949252"/>
            <a:chOff x="4339534" y="5225871"/>
            <a:chExt cx="10843291" cy="1949252"/>
          </a:xfrm>
        </p:grpSpPr>
        <p:grpSp>
          <p:nvGrpSpPr>
            <p:cNvPr id="34" name="Group 124"/>
            <p:cNvGrpSpPr/>
            <p:nvPr/>
          </p:nvGrpSpPr>
          <p:grpSpPr>
            <a:xfrm>
              <a:off x="4339534" y="5799057"/>
              <a:ext cx="873284" cy="873285"/>
              <a:chOff x="0" y="0"/>
              <a:chExt cx="873283" cy="873283"/>
            </a:xfrm>
          </p:grpSpPr>
          <p:sp>
            <p:nvSpPr>
              <p:cNvPr id="36" name="Shape 122"/>
              <p:cNvSpPr/>
              <p:nvPr/>
            </p:nvSpPr>
            <p:spPr>
              <a:xfrm>
                <a:off x="0" y="0"/>
                <a:ext cx="873283" cy="873283"/>
              </a:xfrm>
              <a:prstGeom prst="ellipse">
                <a:avLst/>
              </a:prstGeom>
              <a:solidFill>
                <a:srgbClr val="96C4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37" name="Shape 123"/>
              <p:cNvSpPr/>
              <p:nvPr/>
            </p:nvSpPr>
            <p:spPr>
              <a:xfrm>
                <a:off x="159447" y="129114"/>
                <a:ext cx="528990" cy="56425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>
                  <a:spcBef>
                    <a:spcPts val="5900"/>
                  </a:spcBef>
                  <a:defRPr sz="3000">
                    <a:solidFill>
                      <a:srgbClr val="FFFFFF"/>
                    </a:solidFill>
                    <a:latin typeface="Raleway SemiBold"/>
                    <a:ea typeface="Raleway SemiBold"/>
                    <a:cs typeface="Raleway SemiBold"/>
                    <a:sym typeface="Raleway SemiBold"/>
                  </a:defRPr>
                </a:lvl1pPr>
              </a:lstStyle>
              <a:p>
                <a:r>
                  <a:rPr dirty="0"/>
                  <a:t>0</a:t>
                </a:r>
                <a:r>
                  <a:rPr lang="hu-HU" dirty="0"/>
                  <a:t>4</a:t>
                </a:r>
                <a:endParaRPr dirty="0"/>
              </a:p>
            </p:txBody>
          </p:sp>
        </p:grpSp>
        <p:sp>
          <p:nvSpPr>
            <p:cNvPr id="35" name="Shape 120"/>
            <p:cNvSpPr/>
            <p:nvPr/>
          </p:nvSpPr>
          <p:spPr>
            <a:xfrm>
              <a:off x="5635824" y="5225871"/>
              <a:ext cx="9547001" cy="194925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ctr">
              <a:spAutoFit/>
            </a:bodyPr>
            <a:lstStyle/>
            <a:p>
              <a:pPr eaLnBrk="1" hangingPunct="1"/>
              <a:r>
                <a:rPr lang="hu-HU" altLang="hu-HU" sz="4000" dirty="0"/>
                <a:t>Minőségbiztosított intézmény, Szerethető munkahely, Biztonságos Óvoda, Budapestért Díj</a:t>
              </a:r>
            </a:p>
          </p:txBody>
        </p:sp>
      </p:grpSp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3" b="13686"/>
          <a:stretch/>
        </p:blipFill>
        <p:spPr>
          <a:xfrm>
            <a:off x="13437476" y="3133644"/>
            <a:ext cx="9186041" cy="65113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" name="Kép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5737" y="248787"/>
            <a:ext cx="2044213" cy="2675144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Csoportba foglalás 13"/>
          <p:cNvGrpSpPr/>
          <p:nvPr/>
        </p:nvGrpSpPr>
        <p:grpSpPr>
          <a:xfrm>
            <a:off x="662152" y="11414234"/>
            <a:ext cx="23327710" cy="1902372"/>
            <a:chOff x="662152" y="11414234"/>
            <a:chExt cx="23327710" cy="1902372"/>
          </a:xfrm>
        </p:grpSpPr>
        <p:sp>
          <p:nvSpPr>
            <p:cNvPr id="15" name="Téglalap 14"/>
            <p:cNvSpPr/>
            <p:nvPr/>
          </p:nvSpPr>
          <p:spPr>
            <a:xfrm>
              <a:off x="662152" y="11414234"/>
              <a:ext cx="5959365" cy="160808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hu-H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6" name="Téglalap 15"/>
            <p:cNvSpPr/>
            <p:nvPr/>
          </p:nvSpPr>
          <p:spPr>
            <a:xfrm>
              <a:off x="18030497" y="11708523"/>
              <a:ext cx="5959365" cy="160808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hu-H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sp>
        <p:nvSpPr>
          <p:cNvPr id="209" name="Shape 209"/>
          <p:cNvSpPr/>
          <p:nvPr/>
        </p:nvSpPr>
        <p:spPr>
          <a:xfrm>
            <a:off x="1671468" y="1277446"/>
            <a:ext cx="9621218" cy="1549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Célunk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0" name="Shape 210"/>
          <p:cNvSpPr/>
          <p:nvPr/>
        </p:nvSpPr>
        <p:spPr>
          <a:xfrm>
            <a:off x="1745685" y="5412224"/>
            <a:ext cx="13956770" cy="5027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eaLnBrk="1" hangingPunct="1">
              <a:defRPr/>
            </a:pPr>
            <a:r>
              <a:rPr lang="hu-HU" altLang="hu-HU" sz="4000" dirty="0"/>
              <a:t>A hozzánk járó gyerekekben az </a:t>
            </a:r>
            <a:r>
              <a:rPr lang="hu-HU" altLang="hu-HU" sz="4000" b="1" dirty="0"/>
              <a:t>egészséges Én-kép kialakítása</a:t>
            </a:r>
            <a:r>
              <a:rPr lang="hu-HU" altLang="hu-HU" sz="4000" dirty="0"/>
              <a:t>, mely a gyermeket elfogadó, fejlődésében támogató és segítő nevelői magatartás eredménye</a:t>
            </a:r>
          </a:p>
          <a:p>
            <a:pPr eaLnBrk="1" hangingPunct="1">
              <a:defRPr/>
            </a:pPr>
            <a:endParaRPr lang="hu-HU" altLang="hu-HU" sz="4000" dirty="0"/>
          </a:p>
          <a:p>
            <a:pPr eaLnBrk="1" hangingPunct="1">
              <a:defRPr/>
            </a:pPr>
            <a:endParaRPr lang="hu-HU" altLang="hu-HU" sz="4000" dirty="0"/>
          </a:p>
          <a:p>
            <a:pPr hangingPunct="1">
              <a:defRPr/>
            </a:pPr>
            <a:endParaRPr lang="hu-HU" altLang="hu-HU" sz="4000" dirty="0"/>
          </a:p>
          <a:p>
            <a:pPr eaLnBrk="1" hangingPunct="1">
              <a:defRPr/>
            </a:pPr>
            <a:r>
              <a:rPr lang="hu-HU" altLang="hu-HU" sz="4000" dirty="0"/>
              <a:t>Nevelőmunkánkkal a gyermekek </a:t>
            </a:r>
            <a:r>
              <a:rPr lang="hu-HU" altLang="hu-HU" sz="4000" b="1" dirty="0"/>
              <a:t>személyiségének fejlesztését</a:t>
            </a:r>
            <a:r>
              <a:rPr lang="hu-HU" altLang="hu-HU" sz="4000" dirty="0"/>
              <a:t>, az életre való felkészítést valósítjuk meg  </a:t>
            </a:r>
          </a:p>
        </p:txBody>
      </p:sp>
      <p:grpSp>
        <p:nvGrpSpPr>
          <p:cNvPr id="214" name="Group 214"/>
          <p:cNvGrpSpPr/>
          <p:nvPr/>
        </p:nvGrpSpPr>
        <p:grpSpPr>
          <a:xfrm>
            <a:off x="1803060" y="2927826"/>
            <a:ext cx="1980693" cy="676689"/>
            <a:chOff x="0" y="0"/>
            <a:chExt cx="1980692" cy="676688"/>
          </a:xfrm>
        </p:grpSpPr>
        <p:sp>
          <p:nvSpPr>
            <p:cNvPr id="212" name="Shape 212"/>
            <p:cNvSpPr/>
            <p:nvPr/>
          </p:nvSpPr>
          <p:spPr>
            <a:xfrm>
              <a:off x="0" y="-1"/>
              <a:ext cx="1328512" cy="676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19925" extrusionOk="0">
                  <a:moveTo>
                    <a:pt x="3319" y="3995"/>
                  </a:moveTo>
                  <a:cubicBezTo>
                    <a:pt x="1512" y="4055"/>
                    <a:pt x="40" y="6659"/>
                    <a:pt x="1" y="9925"/>
                  </a:cubicBezTo>
                  <a:cubicBezTo>
                    <a:pt x="-33" y="12749"/>
                    <a:pt x="1046" y="15212"/>
                    <a:pt x="2568" y="15829"/>
                  </a:cubicBezTo>
                  <a:cubicBezTo>
                    <a:pt x="3254" y="16107"/>
                    <a:pt x="3967" y="15957"/>
                    <a:pt x="4611" y="15464"/>
                  </a:cubicBezTo>
                  <a:cubicBezTo>
                    <a:pt x="4837" y="15291"/>
                    <a:pt x="5054" y="15076"/>
                    <a:pt x="5253" y="14815"/>
                  </a:cubicBezTo>
                  <a:cubicBezTo>
                    <a:pt x="5426" y="14589"/>
                    <a:pt x="5584" y="14328"/>
                    <a:pt x="5750" y="14085"/>
                  </a:cubicBezTo>
                  <a:cubicBezTo>
                    <a:pt x="6449" y="13063"/>
                    <a:pt x="7297" y="12321"/>
                    <a:pt x="8221" y="12384"/>
                  </a:cubicBezTo>
                  <a:cubicBezTo>
                    <a:pt x="9802" y="12493"/>
                    <a:pt x="10930" y="14811"/>
                    <a:pt x="12055" y="16793"/>
                  </a:cubicBezTo>
                  <a:cubicBezTo>
                    <a:pt x="12255" y="17146"/>
                    <a:pt x="12459" y="17491"/>
                    <a:pt x="12667" y="17828"/>
                  </a:cubicBezTo>
                  <a:cubicBezTo>
                    <a:pt x="14327" y="20160"/>
                    <a:pt x="16573" y="20582"/>
                    <a:pt x="18461" y="18916"/>
                  </a:cubicBezTo>
                  <a:cubicBezTo>
                    <a:pt x="20360" y="17240"/>
                    <a:pt x="21567" y="13743"/>
                    <a:pt x="21560" y="9912"/>
                  </a:cubicBezTo>
                  <a:cubicBezTo>
                    <a:pt x="21552" y="6115"/>
                    <a:pt x="20352" y="2659"/>
                    <a:pt x="18468" y="1007"/>
                  </a:cubicBezTo>
                  <a:cubicBezTo>
                    <a:pt x="16158" y="-1018"/>
                    <a:pt x="13380" y="75"/>
                    <a:pt x="11787" y="3711"/>
                  </a:cubicBezTo>
                  <a:cubicBezTo>
                    <a:pt x="11560" y="4228"/>
                    <a:pt x="11367" y="4787"/>
                    <a:pt x="11135" y="5288"/>
                  </a:cubicBezTo>
                  <a:cubicBezTo>
                    <a:pt x="10428" y="6820"/>
                    <a:pt x="9394" y="7807"/>
                    <a:pt x="8265" y="7766"/>
                  </a:cubicBezTo>
                  <a:cubicBezTo>
                    <a:pt x="7375" y="7735"/>
                    <a:pt x="6541" y="7033"/>
                    <a:pt x="5830" y="6035"/>
                  </a:cubicBezTo>
                  <a:cubicBezTo>
                    <a:pt x="5522" y="5603"/>
                    <a:pt x="5237" y="5116"/>
                    <a:pt x="4904" y="4750"/>
                  </a:cubicBezTo>
                  <a:cubicBezTo>
                    <a:pt x="4427" y="4227"/>
                    <a:pt x="3876" y="3976"/>
                    <a:pt x="3319" y="3995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13" name="Shape 213"/>
            <p:cNvSpPr/>
            <p:nvPr/>
          </p:nvSpPr>
          <p:spPr>
            <a:xfrm>
              <a:off x="1574312" y="135467"/>
              <a:ext cx="406381" cy="406381"/>
            </a:xfrm>
            <a:prstGeom prst="ellipse">
              <a:avLst/>
            </a:pr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22" name="Shape 122"/>
          <p:cNvSpPr/>
          <p:nvPr/>
        </p:nvSpPr>
        <p:spPr>
          <a:xfrm>
            <a:off x="23157844" y="12493682"/>
            <a:ext cx="873284" cy="873285"/>
          </a:xfrm>
          <a:prstGeom prst="ellipse">
            <a:avLst/>
          </a:prstGeom>
          <a:solidFill>
            <a:srgbClr val="96C43F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3" name="Shape 123"/>
          <p:cNvSpPr/>
          <p:nvPr/>
        </p:nvSpPr>
        <p:spPr>
          <a:xfrm>
            <a:off x="23329990" y="12648196"/>
            <a:ext cx="528991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ctr">
              <a:spcBef>
                <a:spcPts val="5900"/>
              </a:spcBef>
              <a:defRPr sz="30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</a:lstStyle>
          <a:p>
            <a:r>
              <a:rPr dirty="0"/>
              <a:t>0</a:t>
            </a:r>
            <a:r>
              <a:rPr lang="hu-HU" dirty="0"/>
              <a:t>5</a:t>
            </a:r>
            <a:endParaRPr dirty="0"/>
          </a:p>
        </p:txBody>
      </p:sp>
      <p:grpSp>
        <p:nvGrpSpPr>
          <p:cNvPr id="7" name="Csoportba foglalás 6"/>
          <p:cNvGrpSpPr/>
          <p:nvPr/>
        </p:nvGrpSpPr>
        <p:grpSpPr>
          <a:xfrm>
            <a:off x="662152" y="5874045"/>
            <a:ext cx="873284" cy="873285"/>
            <a:chOff x="662152" y="6407732"/>
            <a:chExt cx="873284" cy="873285"/>
          </a:xfrm>
        </p:grpSpPr>
        <p:sp>
          <p:nvSpPr>
            <p:cNvPr id="24" name="Shape 122"/>
            <p:cNvSpPr/>
            <p:nvPr/>
          </p:nvSpPr>
          <p:spPr>
            <a:xfrm>
              <a:off x="662152" y="6407732"/>
              <a:ext cx="873284" cy="873285"/>
            </a:xfrm>
            <a:prstGeom prst="ellipse">
              <a:avLst/>
            </a:pr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5" name="Shape 123"/>
            <p:cNvSpPr/>
            <p:nvPr/>
          </p:nvSpPr>
          <p:spPr>
            <a:xfrm>
              <a:off x="822251" y="6545923"/>
              <a:ext cx="527687" cy="5461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spcBef>
                  <a:spcPts val="5900"/>
                </a:spcBef>
                <a:defRPr sz="3000">
                  <a:solidFill>
                    <a:srgbClr val="FFFFFF"/>
                  </a:solidFill>
                  <a:latin typeface="Raleway SemiBold"/>
                  <a:ea typeface="Raleway SemiBold"/>
                  <a:cs typeface="Raleway SemiBold"/>
                  <a:sym typeface="Raleway SemiBold"/>
                </a:defRPr>
              </a:lvl1pPr>
            </a:lstStyle>
            <a:p>
              <a:r>
                <a:rPr dirty="0"/>
                <a:t>01</a:t>
              </a:r>
            </a:p>
          </p:txBody>
        </p:sp>
      </p:grpSp>
      <p:grpSp>
        <p:nvGrpSpPr>
          <p:cNvPr id="8" name="Csoportba foglalás 7"/>
          <p:cNvGrpSpPr/>
          <p:nvPr/>
        </p:nvGrpSpPr>
        <p:grpSpPr>
          <a:xfrm>
            <a:off x="634593" y="9289378"/>
            <a:ext cx="873284" cy="873284"/>
            <a:chOff x="647293" y="8592385"/>
            <a:chExt cx="873284" cy="873284"/>
          </a:xfrm>
        </p:grpSpPr>
        <p:sp>
          <p:nvSpPr>
            <p:cNvPr id="26" name="Shape 125"/>
            <p:cNvSpPr/>
            <p:nvPr/>
          </p:nvSpPr>
          <p:spPr>
            <a:xfrm>
              <a:off x="647293" y="8592385"/>
              <a:ext cx="873284" cy="873284"/>
            </a:xfrm>
            <a:prstGeom prst="ellipse">
              <a:avLst/>
            </a:pr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7" name="Shape 126"/>
            <p:cNvSpPr/>
            <p:nvPr/>
          </p:nvSpPr>
          <p:spPr>
            <a:xfrm>
              <a:off x="792533" y="8743276"/>
              <a:ext cx="557405" cy="5461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spcBef>
                  <a:spcPts val="5900"/>
                </a:spcBef>
                <a:defRPr sz="3000">
                  <a:solidFill>
                    <a:srgbClr val="FFFFFF"/>
                  </a:solidFill>
                  <a:latin typeface="Raleway SemiBold"/>
                  <a:ea typeface="Raleway SemiBold"/>
                  <a:cs typeface="Raleway SemiBold"/>
                  <a:sym typeface="Raleway SemiBold"/>
                </a:defRPr>
              </a:lvl1pPr>
            </a:lstStyle>
            <a:p>
              <a:r>
                <a:rPr dirty="0"/>
                <a:t>02</a:t>
              </a:r>
            </a:p>
          </p:txBody>
        </p:sp>
      </p:grpSp>
      <p:pic>
        <p:nvPicPr>
          <p:cNvPr id="28" name="Kép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9940" y="2737080"/>
            <a:ext cx="2044213" cy="2675144"/>
          </a:xfrm>
          <a:prstGeom prst="rect">
            <a:avLst/>
          </a:prstGeom>
        </p:spPr>
      </p:pic>
      <p:pic>
        <p:nvPicPr>
          <p:cNvPr id="5" name="Kép helye 4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1" r="11031"/>
          <a:stretch>
            <a:fillRect/>
          </a:stretch>
        </p:blipFill>
        <p:spPr>
          <a:xfrm>
            <a:off x="9764713" y="-2867025"/>
            <a:ext cx="5735637" cy="573405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</p:spPr>
      </p:pic>
      <p:pic>
        <p:nvPicPr>
          <p:cNvPr id="30" name="Kép helye 6"/>
          <p:cNvPicPr>
            <a:picLocks noGrp="1"/>
          </p:cNvPicPr>
          <p:nvPr>
            <p:ph type="pic"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966" y="1357225"/>
            <a:ext cx="5735100" cy="573480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</p:spPr>
      </p:pic>
      <p:pic>
        <p:nvPicPr>
          <p:cNvPr id="6" name="Kép helye 5"/>
          <p:cNvPicPr>
            <a:picLocks noGrp="1" noChangeAspect="1"/>
          </p:cNvPicPr>
          <p:nvPr>
            <p:ph type="pic"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2" r="16102"/>
          <a:stretch>
            <a:fillRect/>
          </a:stretch>
        </p:blipFill>
        <p:spPr>
          <a:xfrm>
            <a:off x="17414875" y="-2867025"/>
            <a:ext cx="5735638" cy="573405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</p:spPr>
      </p:pic>
      <p:pic>
        <p:nvPicPr>
          <p:cNvPr id="4" name="Kép helye 3"/>
          <p:cNvPicPr>
            <a:picLocks noGrp="1"/>
          </p:cNvPicPr>
          <p:nvPr>
            <p:ph type="pic"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9117" y="1012825"/>
            <a:ext cx="5734800" cy="573405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</p:spPr>
      </p:pic>
      <p:pic>
        <p:nvPicPr>
          <p:cNvPr id="33" name="Kép helye 7"/>
          <p:cNvPicPr>
            <a:picLocks noGrp="1"/>
          </p:cNvPicPr>
          <p:nvPr>
            <p:ph type="pic" sz="quarter" idx="429496729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5900" y="5293591"/>
            <a:ext cx="5735100" cy="573480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</p:spPr>
      </p:pic>
      <p:sp>
        <p:nvSpPr>
          <p:cNvPr id="34" name="AutoShape 3"/>
          <p:cNvSpPr>
            <a:spLocks/>
          </p:cNvSpPr>
          <p:nvPr/>
        </p:nvSpPr>
        <p:spPr bwMode="auto">
          <a:xfrm>
            <a:off x="21239706" y="8771798"/>
            <a:ext cx="5735096" cy="5735096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" name="AutoShape 3"/>
          <p:cNvSpPr>
            <a:spLocks/>
          </p:cNvSpPr>
          <p:nvPr/>
        </p:nvSpPr>
        <p:spPr bwMode="auto">
          <a:xfrm>
            <a:off x="13589970" y="-2867548"/>
            <a:ext cx="5735096" cy="5735096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2">
                  <a:alpha val="40000"/>
                </a:schemeClr>
              </a:gs>
            </a:gsLst>
            <a:lin ang="2700000" scaled="0"/>
          </a:gra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" name="AutoShape 3"/>
          <p:cNvSpPr>
            <a:spLocks/>
          </p:cNvSpPr>
          <p:nvPr/>
        </p:nvSpPr>
        <p:spPr bwMode="auto">
          <a:xfrm>
            <a:off x="21015338" y="4892016"/>
            <a:ext cx="5735096" cy="5735096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2">
                  <a:alpha val="40000"/>
                </a:schemeClr>
              </a:gs>
            </a:gsLst>
            <a:lin ang="2700000" scaled="0"/>
          </a:gra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7" name="AutoShape 3"/>
          <p:cNvSpPr>
            <a:spLocks/>
          </p:cNvSpPr>
          <p:nvPr/>
        </p:nvSpPr>
        <p:spPr bwMode="auto">
          <a:xfrm>
            <a:off x="17345904" y="1012234"/>
            <a:ext cx="5735096" cy="5735096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noFill/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" name="Shape 122"/>
          <p:cNvSpPr/>
          <p:nvPr/>
        </p:nvSpPr>
        <p:spPr>
          <a:xfrm>
            <a:off x="23310244" y="12646082"/>
            <a:ext cx="873284" cy="873285"/>
          </a:xfrm>
          <a:prstGeom prst="ellipse">
            <a:avLst/>
          </a:prstGeom>
          <a:solidFill>
            <a:srgbClr val="96C43F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1" name="Shape 123"/>
          <p:cNvSpPr/>
          <p:nvPr/>
        </p:nvSpPr>
        <p:spPr>
          <a:xfrm>
            <a:off x="23482390" y="12800596"/>
            <a:ext cx="528991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ctr">
              <a:spcBef>
                <a:spcPts val="5900"/>
              </a:spcBef>
              <a:defRPr sz="30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</a:lstStyle>
          <a:p>
            <a:r>
              <a:rPr dirty="0"/>
              <a:t>0</a:t>
            </a:r>
            <a:r>
              <a:rPr lang="hu-HU" dirty="0"/>
              <a:t>4</a:t>
            </a:r>
            <a:endParaRPr dirty="0"/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Csoportba foglalás 31"/>
          <p:cNvGrpSpPr/>
          <p:nvPr/>
        </p:nvGrpSpPr>
        <p:grpSpPr>
          <a:xfrm>
            <a:off x="662152" y="11414234"/>
            <a:ext cx="23327710" cy="1902372"/>
            <a:chOff x="662152" y="11414234"/>
            <a:chExt cx="23327710" cy="1902372"/>
          </a:xfrm>
        </p:grpSpPr>
        <p:sp>
          <p:nvSpPr>
            <p:cNvPr id="33" name="Téglalap 32"/>
            <p:cNvSpPr/>
            <p:nvPr/>
          </p:nvSpPr>
          <p:spPr>
            <a:xfrm>
              <a:off x="662152" y="11414234"/>
              <a:ext cx="5959365" cy="160808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hu-H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34" name="Téglalap 33"/>
            <p:cNvSpPr/>
            <p:nvPr/>
          </p:nvSpPr>
          <p:spPr>
            <a:xfrm>
              <a:off x="18030497" y="11708523"/>
              <a:ext cx="5959365" cy="160808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hu-H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sp>
        <p:nvSpPr>
          <p:cNvPr id="28" name="Shape 112"/>
          <p:cNvSpPr/>
          <p:nvPr/>
        </p:nvSpPr>
        <p:spPr>
          <a:xfrm>
            <a:off x="1302048" y="844516"/>
            <a:ext cx="23081952" cy="1549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Sajátosságaink I.</a:t>
            </a:r>
          </a:p>
        </p:txBody>
      </p:sp>
      <p:grpSp>
        <p:nvGrpSpPr>
          <p:cNvPr id="29" name="Group 117"/>
          <p:cNvGrpSpPr/>
          <p:nvPr/>
        </p:nvGrpSpPr>
        <p:grpSpPr>
          <a:xfrm>
            <a:off x="1302049" y="2373197"/>
            <a:ext cx="1980693" cy="676689"/>
            <a:chOff x="0" y="0"/>
            <a:chExt cx="1980692" cy="676688"/>
          </a:xfrm>
        </p:grpSpPr>
        <p:sp>
          <p:nvSpPr>
            <p:cNvPr id="30" name="Shape 115"/>
            <p:cNvSpPr/>
            <p:nvPr/>
          </p:nvSpPr>
          <p:spPr>
            <a:xfrm>
              <a:off x="0" y="-1"/>
              <a:ext cx="1328512" cy="676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19925" extrusionOk="0">
                  <a:moveTo>
                    <a:pt x="3319" y="3995"/>
                  </a:moveTo>
                  <a:cubicBezTo>
                    <a:pt x="1512" y="4055"/>
                    <a:pt x="40" y="6659"/>
                    <a:pt x="1" y="9925"/>
                  </a:cubicBezTo>
                  <a:cubicBezTo>
                    <a:pt x="-33" y="12749"/>
                    <a:pt x="1046" y="15212"/>
                    <a:pt x="2568" y="15829"/>
                  </a:cubicBezTo>
                  <a:cubicBezTo>
                    <a:pt x="3254" y="16107"/>
                    <a:pt x="3967" y="15957"/>
                    <a:pt x="4611" y="15464"/>
                  </a:cubicBezTo>
                  <a:cubicBezTo>
                    <a:pt x="4837" y="15291"/>
                    <a:pt x="5054" y="15076"/>
                    <a:pt x="5253" y="14815"/>
                  </a:cubicBezTo>
                  <a:cubicBezTo>
                    <a:pt x="5426" y="14589"/>
                    <a:pt x="5584" y="14328"/>
                    <a:pt x="5750" y="14085"/>
                  </a:cubicBezTo>
                  <a:cubicBezTo>
                    <a:pt x="6449" y="13063"/>
                    <a:pt x="7297" y="12321"/>
                    <a:pt x="8221" y="12384"/>
                  </a:cubicBezTo>
                  <a:cubicBezTo>
                    <a:pt x="9802" y="12493"/>
                    <a:pt x="10930" y="14811"/>
                    <a:pt x="12055" y="16793"/>
                  </a:cubicBezTo>
                  <a:cubicBezTo>
                    <a:pt x="12255" y="17146"/>
                    <a:pt x="12459" y="17491"/>
                    <a:pt x="12667" y="17828"/>
                  </a:cubicBezTo>
                  <a:cubicBezTo>
                    <a:pt x="14327" y="20160"/>
                    <a:pt x="16573" y="20582"/>
                    <a:pt x="18461" y="18916"/>
                  </a:cubicBezTo>
                  <a:cubicBezTo>
                    <a:pt x="20360" y="17240"/>
                    <a:pt x="21567" y="13743"/>
                    <a:pt x="21560" y="9912"/>
                  </a:cubicBezTo>
                  <a:cubicBezTo>
                    <a:pt x="21552" y="6115"/>
                    <a:pt x="20352" y="2659"/>
                    <a:pt x="18468" y="1007"/>
                  </a:cubicBezTo>
                  <a:cubicBezTo>
                    <a:pt x="16158" y="-1018"/>
                    <a:pt x="13380" y="75"/>
                    <a:pt x="11787" y="3711"/>
                  </a:cubicBezTo>
                  <a:cubicBezTo>
                    <a:pt x="11560" y="4228"/>
                    <a:pt x="11367" y="4787"/>
                    <a:pt x="11135" y="5288"/>
                  </a:cubicBezTo>
                  <a:cubicBezTo>
                    <a:pt x="10428" y="6820"/>
                    <a:pt x="9394" y="7807"/>
                    <a:pt x="8265" y="7766"/>
                  </a:cubicBezTo>
                  <a:cubicBezTo>
                    <a:pt x="7375" y="7735"/>
                    <a:pt x="6541" y="7033"/>
                    <a:pt x="5830" y="6035"/>
                  </a:cubicBezTo>
                  <a:cubicBezTo>
                    <a:pt x="5522" y="5603"/>
                    <a:pt x="5237" y="5116"/>
                    <a:pt x="4904" y="4750"/>
                  </a:cubicBezTo>
                  <a:cubicBezTo>
                    <a:pt x="4427" y="4227"/>
                    <a:pt x="3876" y="3976"/>
                    <a:pt x="3319" y="3995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31" name="Shape 116"/>
            <p:cNvSpPr/>
            <p:nvPr/>
          </p:nvSpPr>
          <p:spPr>
            <a:xfrm>
              <a:off x="1574312" y="135467"/>
              <a:ext cx="406381" cy="406381"/>
            </a:xfrm>
            <a:prstGeom prst="ellipse">
              <a:avLst/>
            </a:pr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353031208"/>
              </p:ext>
            </p:extLst>
          </p:nvPr>
        </p:nvGraphicFramePr>
        <p:xfrm>
          <a:off x="1966305" y="1"/>
          <a:ext cx="21628180" cy="14851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5" name="Shape 122"/>
          <p:cNvSpPr/>
          <p:nvPr/>
        </p:nvSpPr>
        <p:spPr>
          <a:xfrm>
            <a:off x="23157844" y="12493682"/>
            <a:ext cx="873284" cy="873285"/>
          </a:xfrm>
          <a:prstGeom prst="ellipse">
            <a:avLst/>
          </a:prstGeom>
          <a:solidFill>
            <a:srgbClr val="96C43F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6" name="Shape 123"/>
          <p:cNvSpPr/>
          <p:nvPr/>
        </p:nvSpPr>
        <p:spPr>
          <a:xfrm>
            <a:off x="23329990" y="12648196"/>
            <a:ext cx="528991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ctr">
              <a:spcBef>
                <a:spcPts val="5900"/>
              </a:spcBef>
              <a:defRPr sz="30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</a:lstStyle>
          <a:p>
            <a:r>
              <a:rPr dirty="0"/>
              <a:t>0</a:t>
            </a:r>
            <a:r>
              <a:rPr lang="hu-HU" dirty="0"/>
              <a:t>5</a:t>
            </a:r>
            <a:endParaRPr dirty="0"/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6915" y="374743"/>
            <a:ext cx="2044213" cy="2675144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Csoportba foglalás 31"/>
          <p:cNvGrpSpPr/>
          <p:nvPr/>
        </p:nvGrpSpPr>
        <p:grpSpPr>
          <a:xfrm>
            <a:off x="662152" y="11414234"/>
            <a:ext cx="23327710" cy="1902372"/>
            <a:chOff x="662152" y="11414234"/>
            <a:chExt cx="23327710" cy="1902372"/>
          </a:xfrm>
        </p:grpSpPr>
        <p:sp>
          <p:nvSpPr>
            <p:cNvPr id="33" name="Téglalap 32"/>
            <p:cNvSpPr/>
            <p:nvPr/>
          </p:nvSpPr>
          <p:spPr>
            <a:xfrm>
              <a:off x="662152" y="11414234"/>
              <a:ext cx="5959365" cy="160808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hu-H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34" name="Téglalap 33"/>
            <p:cNvSpPr/>
            <p:nvPr/>
          </p:nvSpPr>
          <p:spPr>
            <a:xfrm>
              <a:off x="18030497" y="11708523"/>
              <a:ext cx="5959365" cy="160808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hu-H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sp>
        <p:nvSpPr>
          <p:cNvPr id="28" name="Shape 112"/>
          <p:cNvSpPr/>
          <p:nvPr/>
        </p:nvSpPr>
        <p:spPr>
          <a:xfrm>
            <a:off x="1302048" y="844516"/>
            <a:ext cx="23081952" cy="1549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Sajátosságaink II.</a:t>
            </a:r>
          </a:p>
        </p:txBody>
      </p:sp>
      <p:grpSp>
        <p:nvGrpSpPr>
          <p:cNvPr id="29" name="Group 117"/>
          <p:cNvGrpSpPr/>
          <p:nvPr/>
        </p:nvGrpSpPr>
        <p:grpSpPr>
          <a:xfrm>
            <a:off x="1302049" y="2373197"/>
            <a:ext cx="1980693" cy="676689"/>
            <a:chOff x="0" y="0"/>
            <a:chExt cx="1980692" cy="676688"/>
          </a:xfrm>
        </p:grpSpPr>
        <p:sp>
          <p:nvSpPr>
            <p:cNvPr id="30" name="Shape 115"/>
            <p:cNvSpPr/>
            <p:nvPr/>
          </p:nvSpPr>
          <p:spPr>
            <a:xfrm>
              <a:off x="0" y="-1"/>
              <a:ext cx="1328512" cy="676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19925" extrusionOk="0">
                  <a:moveTo>
                    <a:pt x="3319" y="3995"/>
                  </a:moveTo>
                  <a:cubicBezTo>
                    <a:pt x="1512" y="4055"/>
                    <a:pt x="40" y="6659"/>
                    <a:pt x="1" y="9925"/>
                  </a:cubicBezTo>
                  <a:cubicBezTo>
                    <a:pt x="-33" y="12749"/>
                    <a:pt x="1046" y="15212"/>
                    <a:pt x="2568" y="15829"/>
                  </a:cubicBezTo>
                  <a:cubicBezTo>
                    <a:pt x="3254" y="16107"/>
                    <a:pt x="3967" y="15957"/>
                    <a:pt x="4611" y="15464"/>
                  </a:cubicBezTo>
                  <a:cubicBezTo>
                    <a:pt x="4837" y="15291"/>
                    <a:pt x="5054" y="15076"/>
                    <a:pt x="5253" y="14815"/>
                  </a:cubicBezTo>
                  <a:cubicBezTo>
                    <a:pt x="5426" y="14589"/>
                    <a:pt x="5584" y="14328"/>
                    <a:pt x="5750" y="14085"/>
                  </a:cubicBezTo>
                  <a:cubicBezTo>
                    <a:pt x="6449" y="13063"/>
                    <a:pt x="7297" y="12321"/>
                    <a:pt x="8221" y="12384"/>
                  </a:cubicBezTo>
                  <a:cubicBezTo>
                    <a:pt x="9802" y="12493"/>
                    <a:pt x="10930" y="14811"/>
                    <a:pt x="12055" y="16793"/>
                  </a:cubicBezTo>
                  <a:cubicBezTo>
                    <a:pt x="12255" y="17146"/>
                    <a:pt x="12459" y="17491"/>
                    <a:pt x="12667" y="17828"/>
                  </a:cubicBezTo>
                  <a:cubicBezTo>
                    <a:pt x="14327" y="20160"/>
                    <a:pt x="16573" y="20582"/>
                    <a:pt x="18461" y="18916"/>
                  </a:cubicBezTo>
                  <a:cubicBezTo>
                    <a:pt x="20360" y="17240"/>
                    <a:pt x="21567" y="13743"/>
                    <a:pt x="21560" y="9912"/>
                  </a:cubicBezTo>
                  <a:cubicBezTo>
                    <a:pt x="21552" y="6115"/>
                    <a:pt x="20352" y="2659"/>
                    <a:pt x="18468" y="1007"/>
                  </a:cubicBezTo>
                  <a:cubicBezTo>
                    <a:pt x="16158" y="-1018"/>
                    <a:pt x="13380" y="75"/>
                    <a:pt x="11787" y="3711"/>
                  </a:cubicBezTo>
                  <a:cubicBezTo>
                    <a:pt x="11560" y="4228"/>
                    <a:pt x="11367" y="4787"/>
                    <a:pt x="11135" y="5288"/>
                  </a:cubicBezTo>
                  <a:cubicBezTo>
                    <a:pt x="10428" y="6820"/>
                    <a:pt x="9394" y="7807"/>
                    <a:pt x="8265" y="7766"/>
                  </a:cubicBezTo>
                  <a:cubicBezTo>
                    <a:pt x="7375" y="7735"/>
                    <a:pt x="6541" y="7033"/>
                    <a:pt x="5830" y="6035"/>
                  </a:cubicBezTo>
                  <a:cubicBezTo>
                    <a:pt x="5522" y="5603"/>
                    <a:pt x="5237" y="5116"/>
                    <a:pt x="4904" y="4750"/>
                  </a:cubicBezTo>
                  <a:cubicBezTo>
                    <a:pt x="4427" y="4227"/>
                    <a:pt x="3876" y="3976"/>
                    <a:pt x="3319" y="3995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31" name="Shape 116"/>
            <p:cNvSpPr/>
            <p:nvPr/>
          </p:nvSpPr>
          <p:spPr>
            <a:xfrm>
              <a:off x="1574312" y="135467"/>
              <a:ext cx="406381" cy="406381"/>
            </a:xfrm>
            <a:prstGeom prst="ellipse">
              <a:avLst/>
            </a:pr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76267188"/>
              </p:ext>
            </p:extLst>
          </p:nvPr>
        </p:nvGraphicFramePr>
        <p:xfrm>
          <a:off x="1966305" y="1"/>
          <a:ext cx="21628180" cy="14851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5" name="Shape 122"/>
          <p:cNvSpPr/>
          <p:nvPr/>
        </p:nvSpPr>
        <p:spPr>
          <a:xfrm>
            <a:off x="23157844" y="12493682"/>
            <a:ext cx="873284" cy="873285"/>
          </a:xfrm>
          <a:prstGeom prst="ellipse">
            <a:avLst/>
          </a:prstGeom>
          <a:solidFill>
            <a:srgbClr val="96C43F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6" name="Shape 123"/>
          <p:cNvSpPr/>
          <p:nvPr/>
        </p:nvSpPr>
        <p:spPr>
          <a:xfrm>
            <a:off x="23329990" y="12648196"/>
            <a:ext cx="528991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ctr">
              <a:spcBef>
                <a:spcPts val="5900"/>
              </a:spcBef>
              <a:defRPr sz="30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</a:lstStyle>
          <a:p>
            <a:r>
              <a:rPr dirty="0"/>
              <a:t>0</a:t>
            </a:r>
            <a:r>
              <a:rPr lang="hu-HU" dirty="0"/>
              <a:t>6</a:t>
            </a:r>
            <a:endParaRPr dirty="0"/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6915" y="374743"/>
            <a:ext cx="2044213" cy="267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34436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Csoportba foglalás 24"/>
          <p:cNvGrpSpPr/>
          <p:nvPr/>
        </p:nvGrpSpPr>
        <p:grpSpPr>
          <a:xfrm>
            <a:off x="662152" y="11414234"/>
            <a:ext cx="23327710" cy="1902372"/>
            <a:chOff x="662152" y="11414234"/>
            <a:chExt cx="23327710" cy="1902372"/>
          </a:xfrm>
        </p:grpSpPr>
        <p:sp>
          <p:nvSpPr>
            <p:cNvPr id="26" name="Téglalap 25"/>
            <p:cNvSpPr/>
            <p:nvPr/>
          </p:nvSpPr>
          <p:spPr>
            <a:xfrm>
              <a:off x="662152" y="11414234"/>
              <a:ext cx="5959365" cy="160808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hu-H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7" name="Téglalap 26"/>
            <p:cNvSpPr/>
            <p:nvPr/>
          </p:nvSpPr>
          <p:spPr>
            <a:xfrm>
              <a:off x="18030497" y="11708523"/>
              <a:ext cx="5959365" cy="160808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hu-H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sp>
        <p:nvSpPr>
          <p:cNvPr id="263" name="Shape 263"/>
          <p:cNvSpPr/>
          <p:nvPr/>
        </p:nvSpPr>
        <p:spPr>
          <a:xfrm>
            <a:off x="13993612" y="3706457"/>
            <a:ext cx="685801" cy="6725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defTabSz="587022">
              <a:defRPr sz="4500">
                <a:solidFill>
                  <a:srgbClr val="FFFFFF"/>
                </a:solidFill>
                <a:latin typeface="linecons"/>
                <a:ea typeface="linecons"/>
                <a:cs typeface="linecons"/>
                <a:sym typeface="linecons"/>
              </a:defRPr>
            </a:lvl1pPr>
          </a:lstStyle>
          <a:p>
            <a:r>
              <a:t></a:t>
            </a:r>
          </a:p>
        </p:txBody>
      </p:sp>
      <p:sp>
        <p:nvSpPr>
          <p:cNvPr id="21" name="Shape 112"/>
          <p:cNvSpPr/>
          <p:nvPr/>
        </p:nvSpPr>
        <p:spPr>
          <a:xfrm>
            <a:off x="1671468" y="1619087"/>
            <a:ext cx="20482183" cy="1549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Nevelési programunk</a:t>
            </a:r>
          </a:p>
        </p:txBody>
      </p:sp>
      <p:grpSp>
        <p:nvGrpSpPr>
          <p:cNvPr id="22" name="Group 117"/>
          <p:cNvGrpSpPr/>
          <p:nvPr/>
        </p:nvGrpSpPr>
        <p:grpSpPr>
          <a:xfrm>
            <a:off x="1671468" y="3147768"/>
            <a:ext cx="1980693" cy="676689"/>
            <a:chOff x="0" y="0"/>
            <a:chExt cx="1980692" cy="676688"/>
          </a:xfrm>
        </p:grpSpPr>
        <p:sp>
          <p:nvSpPr>
            <p:cNvPr id="23" name="Shape 115"/>
            <p:cNvSpPr/>
            <p:nvPr/>
          </p:nvSpPr>
          <p:spPr>
            <a:xfrm>
              <a:off x="0" y="-1"/>
              <a:ext cx="1328512" cy="676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19925" extrusionOk="0">
                  <a:moveTo>
                    <a:pt x="3319" y="3995"/>
                  </a:moveTo>
                  <a:cubicBezTo>
                    <a:pt x="1512" y="4055"/>
                    <a:pt x="40" y="6659"/>
                    <a:pt x="1" y="9925"/>
                  </a:cubicBezTo>
                  <a:cubicBezTo>
                    <a:pt x="-33" y="12749"/>
                    <a:pt x="1046" y="15212"/>
                    <a:pt x="2568" y="15829"/>
                  </a:cubicBezTo>
                  <a:cubicBezTo>
                    <a:pt x="3254" y="16107"/>
                    <a:pt x="3967" y="15957"/>
                    <a:pt x="4611" y="15464"/>
                  </a:cubicBezTo>
                  <a:cubicBezTo>
                    <a:pt x="4837" y="15291"/>
                    <a:pt x="5054" y="15076"/>
                    <a:pt x="5253" y="14815"/>
                  </a:cubicBezTo>
                  <a:cubicBezTo>
                    <a:pt x="5426" y="14589"/>
                    <a:pt x="5584" y="14328"/>
                    <a:pt x="5750" y="14085"/>
                  </a:cubicBezTo>
                  <a:cubicBezTo>
                    <a:pt x="6449" y="13063"/>
                    <a:pt x="7297" y="12321"/>
                    <a:pt x="8221" y="12384"/>
                  </a:cubicBezTo>
                  <a:cubicBezTo>
                    <a:pt x="9802" y="12493"/>
                    <a:pt x="10930" y="14811"/>
                    <a:pt x="12055" y="16793"/>
                  </a:cubicBezTo>
                  <a:cubicBezTo>
                    <a:pt x="12255" y="17146"/>
                    <a:pt x="12459" y="17491"/>
                    <a:pt x="12667" y="17828"/>
                  </a:cubicBezTo>
                  <a:cubicBezTo>
                    <a:pt x="14327" y="20160"/>
                    <a:pt x="16573" y="20582"/>
                    <a:pt x="18461" y="18916"/>
                  </a:cubicBezTo>
                  <a:cubicBezTo>
                    <a:pt x="20360" y="17240"/>
                    <a:pt x="21567" y="13743"/>
                    <a:pt x="21560" y="9912"/>
                  </a:cubicBezTo>
                  <a:cubicBezTo>
                    <a:pt x="21552" y="6115"/>
                    <a:pt x="20352" y="2659"/>
                    <a:pt x="18468" y="1007"/>
                  </a:cubicBezTo>
                  <a:cubicBezTo>
                    <a:pt x="16158" y="-1018"/>
                    <a:pt x="13380" y="75"/>
                    <a:pt x="11787" y="3711"/>
                  </a:cubicBezTo>
                  <a:cubicBezTo>
                    <a:pt x="11560" y="4228"/>
                    <a:pt x="11367" y="4787"/>
                    <a:pt x="11135" y="5288"/>
                  </a:cubicBezTo>
                  <a:cubicBezTo>
                    <a:pt x="10428" y="6820"/>
                    <a:pt x="9394" y="7807"/>
                    <a:pt x="8265" y="7766"/>
                  </a:cubicBezTo>
                  <a:cubicBezTo>
                    <a:pt x="7375" y="7735"/>
                    <a:pt x="6541" y="7033"/>
                    <a:pt x="5830" y="6035"/>
                  </a:cubicBezTo>
                  <a:cubicBezTo>
                    <a:pt x="5522" y="5603"/>
                    <a:pt x="5237" y="5116"/>
                    <a:pt x="4904" y="4750"/>
                  </a:cubicBezTo>
                  <a:cubicBezTo>
                    <a:pt x="4427" y="4227"/>
                    <a:pt x="3876" y="3976"/>
                    <a:pt x="3319" y="3995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4" name="Shape 116"/>
            <p:cNvSpPr/>
            <p:nvPr/>
          </p:nvSpPr>
          <p:spPr>
            <a:xfrm>
              <a:off x="1574312" y="135467"/>
              <a:ext cx="406381" cy="406381"/>
            </a:xfrm>
            <a:prstGeom prst="ellipse">
              <a:avLst/>
            </a:pr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grpSp>
        <p:nvGrpSpPr>
          <p:cNvPr id="8" name="Csoportba foglalás 7"/>
          <p:cNvGrpSpPr/>
          <p:nvPr/>
        </p:nvGrpSpPr>
        <p:grpSpPr>
          <a:xfrm>
            <a:off x="1631303" y="2393658"/>
            <a:ext cx="21031147" cy="12268134"/>
            <a:chOff x="2999981" y="2393658"/>
            <a:chExt cx="20017674" cy="12268134"/>
          </a:xfrm>
        </p:grpSpPr>
        <p:sp>
          <p:nvSpPr>
            <p:cNvPr id="269" name="Shape 269"/>
            <p:cNvSpPr/>
            <p:nvPr/>
          </p:nvSpPr>
          <p:spPr>
            <a:xfrm>
              <a:off x="21810751" y="3706457"/>
              <a:ext cx="685801" cy="6725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7022">
                <a:defRPr sz="4500">
                  <a:solidFill>
                    <a:srgbClr val="FFFFFF"/>
                  </a:solidFill>
                  <a:latin typeface="linecons"/>
                  <a:ea typeface="linecons"/>
                  <a:cs typeface="linecons"/>
                  <a:sym typeface="linecons"/>
                </a:defRPr>
              </a:lvl1pPr>
            </a:lstStyle>
            <a:p>
              <a:r>
                <a:t></a:t>
              </a:r>
            </a:p>
          </p:txBody>
        </p:sp>
        <p:graphicFrame>
          <p:nvGraphicFramePr>
            <p:cNvPr id="7" name="Diagram 6"/>
            <p:cNvGraphicFramePr/>
            <p:nvPr>
              <p:extLst>
                <p:ext uri="{D42A27DB-BD31-4B8C-83A1-F6EECF244321}">
                  <p14:modId xmlns:p14="http://schemas.microsoft.com/office/powerpoint/2010/main" val="1542555672"/>
                </p:ext>
              </p:extLst>
            </p:nvPr>
          </p:nvGraphicFramePr>
          <p:xfrm>
            <a:off x="2999981" y="2393658"/>
            <a:ext cx="20017674" cy="1226813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  <p:sp>
        <p:nvSpPr>
          <p:cNvPr id="16" name="Shape 122"/>
          <p:cNvSpPr/>
          <p:nvPr/>
        </p:nvSpPr>
        <p:spPr>
          <a:xfrm>
            <a:off x="23157844" y="12493682"/>
            <a:ext cx="873284" cy="873285"/>
          </a:xfrm>
          <a:prstGeom prst="ellipse">
            <a:avLst/>
          </a:prstGeom>
          <a:solidFill>
            <a:srgbClr val="96C43F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7" name="Shape 123"/>
          <p:cNvSpPr/>
          <p:nvPr/>
        </p:nvSpPr>
        <p:spPr>
          <a:xfrm>
            <a:off x="23329990" y="12648196"/>
            <a:ext cx="528991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ctr">
              <a:spcBef>
                <a:spcPts val="5900"/>
              </a:spcBef>
              <a:defRPr sz="30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</a:lstStyle>
          <a:p>
            <a:r>
              <a:rPr dirty="0"/>
              <a:t>0</a:t>
            </a:r>
            <a:r>
              <a:rPr lang="hu-HU" dirty="0"/>
              <a:t>7</a:t>
            </a:r>
            <a:endParaRPr dirty="0"/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6915" y="374743"/>
            <a:ext cx="2044213" cy="2675144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12"/>
          <p:cNvSpPr/>
          <p:nvPr/>
        </p:nvSpPr>
        <p:spPr>
          <a:xfrm>
            <a:off x="1671468" y="1013175"/>
            <a:ext cx="20482183" cy="1549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Garanciánk</a:t>
            </a:r>
          </a:p>
        </p:txBody>
      </p:sp>
      <p:grpSp>
        <p:nvGrpSpPr>
          <p:cNvPr id="4" name="Group 117"/>
          <p:cNvGrpSpPr/>
          <p:nvPr/>
        </p:nvGrpSpPr>
        <p:grpSpPr>
          <a:xfrm>
            <a:off x="1671468" y="2562317"/>
            <a:ext cx="1980693" cy="676689"/>
            <a:chOff x="0" y="0"/>
            <a:chExt cx="1980692" cy="676688"/>
          </a:xfrm>
        </p:grpSpPr>
        <p:sp>
          <p:nvSpPr>
            <p:cNvPr id="5" name="Shape 115"/>
            <p:cNvSpPr/>
            <p:nvPr/>
          </p:nvSpPr>
          <p:spPr>
            <a:xfrm>
              <a:off x="0" y="-1"/>
              <a:ext cx="1328512" cy="676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19925" extrusionOk="0">
                  <a:moveTo>
                    <a:pt x="3319" y="3995"/>
                  </a:moveTo>
                  <a:cubicBezTo>
                    <a:pt x="1512" y="4055"/>
                    <a:pt x="40" y="6659"/>
                    <a:pt x="1" y="9925"/>
                  </a:cubicBezTo>
                  <a:cubicBezTo>
                    <a:pt x="-33" y="12749"/>
                    <a:pt x="1046" y="15212"/>
                    <a:pt x="2568" y="15829"/>
                  </a:cubicBezTo>
                  <a:cubicBezTo>
                    <a:pt x="3254" y="16107"/>
                    <a:pt x="3967" y="15957"/>
                    <a:pt x="4611" y="15464"/>
                  </a:cubicBezTo>
                  <a:cubicBezTo>
                    <a:pt x="4837" y="15291"/>
                    <a:pt x="5054" y="15076"/>
                    <a:pt x="5253" y="14815"/>
                  </a:cubicBezTo>
                  <a:cubicBezTo>
                    <a:pt x="5426" y="14589"/>
                    <a:pt x="5584" y="14328"/>
                    <a:pt x="5750" y="14085"/>
                  </a:cubicBezTo>
                  <a:cubicBezTo>
                    <a:pt x="6449" y="13063"/>
                    <a:pt x="7297" y="12321"/>
                    <a:pt x="8221" y="12384"/>
                  </a:cubicBezTo>
                  <a:cubicBezTo>
                    <a:pt x="9802" y="12493"/>
                    <a:pt x="10930" y="14811"/>
                    <a:pt x="12055" y="16793"/>
                  </a:cubicBezTo>
                  <a:cubicBezTo>
                    <a:pt x="12255" y="17146"/>
                    <a:pt x="12459" y="17491"/>
                    <a:pt x="12667" y="17828"/>
                  </a:cubicBezTo>
                  <a:cubicBezTo>
                    <a:pt x="14327" y="20160"/>
                    <a:pt x="16573" y="20582"/>
                    <a:pt x="18461" y="18916"/>
                  </a:cubicBezTo>
                  <a:cubicBezTo>
                    <a:pt x="20360" y="17240"/>
                    <a:pt x="21567" y="13743"/>
                    <a:pt x="21560" y="9912"/>
                  </a:cubicBezTo>
                  <a:cubicBezTo>
                    <a:pt x="21552" y="6115"/>
                    <a:pt x="20352" y="2659"/>
                    <a:pt x="18468" y="1007"/>
                  </a:cubicBezTo>
                  <a:cubicBezTo>
                    <a:pt x="16158" y="-1018"/>
                    <a:pt x="13380" y="75"/>
                    <a:pt x="11787" y="3711"/>
                  </a:cubicBezTo>
                  <a:cubicBezTo>
                    <a:pt x="11560" y="4228"/>
                    <a:pt x="11367" y="4787"/>
                    <a:pt x="11135" y="5288"/>
                  </a:cubicBezTo>
                  <a:cubicBezTo>
                    <a:pt x="10428" y="6820"/>
                    <a:pt x="9394" y="7807"/>
                    <a:pt x="8265" y="7766"/>
                  </a:cubicBezTo>
                  <a:cubicBezTo>
                    <a:pt x="7375" y="7735"/>
                    <a:pt x="6541" y="7033"/>
                    <a:pt x="5830" y="6035"/>
                  </a:cubicBezTo>
                  <a:cubicBezTo>
                    <a:pt x="5522" y="5603"/>
                    <a:pt x="5237" y="5116"/>
                    <a:pt x="4904" y="4750"/>
                  </a:cubicBezTo>
                  <a:cubicBezTo>
                    <a:pt x="4427" y="4227"/>
                    <a:pt x="3876" y="3976"/>
                    <a:pt x="3319" y="3995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6" name="Shape 116"/>
            <p:cNvSpPr/>
            <p:nvPr/>
          </p:nvSpPr>
          <p:spPr>
            <a:xfrm>
              <a:off x="1574312" y="135467"/>
              <a:ext cx="406381" cy="406381"/>
            </a:xfrm>
            <a:prstGeom prst="ellipse">
              <a:avLst/>
            </a:pr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grpSp>
        <p:nvGrpSpPr>
          <p:cNvPr id="7" name="Csoportba foglalás 6"/>
          <p:cNvGrpSpPr/>
          <p:nvPr/>
        </p:nvGrpSpPr>
        <p:grpSpPr>
          <a:xfrm>
            <a:off x="662152" y="11414234"/>
            <a:ext cx="23327710" cy="1902372"/>
            <a:chOff x="662152" y="11414234"/>
            <a:chExt cx="23327710" cy="1902372"/>
          </a:xfrm>
        </p:grpSpPr>
        <p:sp>
          <p:nvSpPr>
            <p:cNvPr id="8" name="Téglalap 7"/>
            <p:cNvSpPr/>
            <p:nvPr/>
          </p:nvSpPr>
          <p:spPr>
            <a:xfrm>
              <a:off x="662152" y="11414234"/>
              <a:ext cx="5959365" cy="160808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hu-H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9" name="Téglalap 8"/>
            <p:cNvSpPr/>
            <p:nvPr/>
          </p:nvSpPr>
          <p:spPr>
            <a:xfrm>
              <a:off x="18030497" y="11708523"/>
              <a:ext cx="5959365" cy="160808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hu-H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708589773"/>
              </p:ext>
            </p:extLst>
          </p:nvPr>
        </p:nvGraphicFramePr>
        <p:xfrm>
          <a:off x="2102068" y="3193591"/>
          <a:ext cx="20179863" cy="7814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Shape 122"/>
          <p:cNvSpPr/>
          <p:nvPr/>
        </p:nvSpPr>
        <p:spPr>
          <a:xfrm>
            <a:off x="23157844" y="12493682"/>
            <a:ext cx="873284" cy="873285"/>
          </a:xfrm>
          <a:prstGeom prst="ellipse">
            <a:avLst/>
          </a:prstGeom>
          <a:solidFill>
            <a:srgbClr val="96C43F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5" name="Shape 123"/>
          <p:cNvSpPr/>
          <p:nvPr/>
        </p:nvSpPr>
        <p:spPr>
          <a:xfrm>
            <a:off x="23329990" y="12648196"/>
            <a:ext cx="528991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ctr">
              <a:spcBef>
                <a:spcPts val="5900"/>
              </a:spcBef>
              <a:defRPr sz="30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</a:lstStyle>
          <a:p>
            <a:r>
              <a:rPr dirty="0"/>
              <a:t>0</a:t>
            </a:r>
            <a:r>
              <a:rPr lang="hu-HU" dirty="0"/>
              <a:t>8</a:t>
            </a:r>
            <a:endParaRPr dirty="0"/>
          </a:p>
        </p:txBody>
      </p:sp>
      <p:sp>
        <p:nvSpPr>
          <p:cNvPr id="2" name="Téglalap 1"/>
          <p:cNvSpPr/>
          <p:nvPr/>
        </p:nvSpPr>
        <p:spPr>
          <a:xfrm>
            <a:off x="6753537" y="12054739"/>
            <a:ext cx="12192000" cy="1200329"/>
          </a:xfrm>
          <a:prstGeom prst="rect">
            <a:avLst/>
          </a:prstGeom>
          <a:noFill/>
          <a:ln w="38100" cap="flat">
            <a:solidFill>
              <a:srgbClr val="92D05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hangingPunct="1"/>
            <a:r>
              <a:rPr lang="hu-HU" altLang="hu-HU" sz="3600" i="1" dirty="0">
                <a:solidFill>
                  <a:schemeClr val="tx1"/>
                </a:solidFill>
              </a:rPr>
              <a:t>Magas szakmai múlttal rendelkező és jól működő intézményrendszer</a:t>
            </a:r>
          </a:p>
        </p:txBody>
      </p:sp>
      <p:sp>
        <p:nvSpPr>
          <p:cNvPr id="16" name="Shape 438"/>
          <p:cNvSpPr/>
          <p:nvPr/>
        </p:nvSpPr>
        <p:spPr>
          <a:xfrm rot="5400000">
            <a:off x="12707023" y="11239462"/>
            <a:ext cx="285028" cy="484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010" y="0"/>
                </a:moveTo>
                <a:lnTo>
                  <a:pt x="0" y="2462"/>
                </a:lnTo>
                <a:lnTo>
                  <a:pt x="13671" y="10800"/>
                </a:lnTo>
                <a:lnTo>
                  <a:pt x="0" y="19194"/>
                </a:lnTo>
                <a:lnTo>
                  <a:pt x="4010" y="21600"/>
                </a:lnTo>
                <a:lnTo>
                  <a:pt x="21600" y="10800"/>
                </a:lnTo>
                <a:lnTo>
                  <a:pt x="4010" y="0"/>
                </a:lnTo>
              </a:path>
            </a:pathLst>
          </a:custGeom>
          <a:solidFill>
            <a:srgbClr val="B0D147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0098D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/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5737" y="248787"/>
            <a:ext cx="2044213" cy="267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9712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helye 3">
            <a:extLst>
              <a:ext uri="{FF2B5EF4-FFF2-40B4-BE49-F238E27FC236}">
                <a16:creationId xmlns:a16="http://schemas.microsoft.com/office/drawing/2014/main" id="{C1687476-6AF7-4CF9-B2D0-EAD8A8DE892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9" r="21809"/>
          <a:stretch>
            <a:fillRect/>
          </a:stretch>
        </p:blipFill>
        <p:spPr>
          <a:xfrm>
            <a:off x="6697390" y="1298442"/>
            <a:ext cx="14427116" cy="10800074"/>
          </a:xfrm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E1916197-0188-49CC-9D2B-FC7BC9C65222}"/>
              </a:ext>
            </a:extLst>
          </p:cNvPr>
          <p:cNvSpPr/>
          <p:nvPr/>
        </p:nvSpPr>
        <p:spPr>
          <a:xfrm>
            <a:off x="15395509" y="1436914"/>
            <a:ext cx="623284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6000" dirty="0"/>
              <a:t>1-es, Hóvirág     csoport</a:t>
            </a:r>
          </a:p>
          <a:p>
            <a:r>
              <a:rPr lang="hu-HU" sz="4000" dirty="0"/>
              <a:t>  Óvodapedagógusok</a:t>
            </a:r>
          </a:p>
          <a:p>
            <a:r>
              <a:rPr lang="hu-HU" sz="4000" dirty="0" err="1"/>
              <a:t>Jóvér</a:t>
            </a:r>
            <a:r>
              <a:rPr lang="hu-HU" sz="4000" dirty="0"/>
              <a:t> Ildikó és </a:t>
            </a:r>
            <a:r>
              <a:rPr lang="hu-HU" sz="4000" dirty="0" err="1"/>
              <a:t>Sotus</a:t>
            </a:r>
            <a:r>
              <a:rPr lang="hu-HU" sz="4000" dirty="0"/>
              <a:t> Erika</a:t>
            </a: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3E38355F-E798-496B-9FC9-DA842F5B6171}"/>
              </a:ext>
            </a:extLst>
          </p:cNvPr>
          <p:cNvSpPr/>
          <p:nvPr/>
        </p:nvSpPr>
        <p:spPr>
          <a:xfrm>
            <a:off x="933061" y="6088559"/>
            <a:ext cx="16226004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Induló csoportok: </a:t>
            </a:r>
          </a:p>
        </p:txBody>
      </p:sp>
    </p:spTree>
    <p:extLst>
      <p:ext uri="{BB962C8B-B14F-4D97-AF65-F5344CB8AC3E}">
        <p14:creationId xmlns:p14="http://schemas.microsoft.com/office/powerpoint/2010/main" val="3412376522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292929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Raleway Medium"/>
        <a:ea typeface="Raleway Medium"/>
        <a:cs typeface="Raleway Medium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400" b="0" i="0" u="none" strike="noStrike" cap="none" spc="0" normalizeH="0" baseline="0">
            <a:ln>
              <a:noFill/>
            </a:ln>
            <a:solidFill>
              <a:srgbClr val="292929"/>
            </a:solidFill>
            <a:effectLst/>
            <a:uFillTx/>
            <a:latin typeface="+mj-lt"/>
            <a:ea typeface="+mj-ea"/>
            <a:cs typeface="+mj-cs"/>
            <a:sym typeface="Raleway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Raleway Medium"/>
        <a:ea typeface="Raleway Medium"/>
        <a:cs typeface="Raleway Medium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400" b="0" i="0" u="none" strike="noStrike" cap="none" spc="0" normalizeH="0" baseline="0">
            <a:ln>
              <a:noFill/>
            </a:ln>
            <a:solidFill>
              <a:srgbClr val="292929"/>
            </a:solidFill>
            <a:effectLst/>
            <a:uFillTx/>
            <a:latin typeface="+mj-lt"/>
            <a:ea typeface="+mj-ea"/>
            <a:cs typeface="+mj-cs"/>
            <a:sym typeface="Raleway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376</Words>
  <Application>Microsoft Office PowerPoint</Application>
  <PresentationFormat>Egyéni</PresentationFormat>
  <Paragraphs>104</Paragraphs>
  <Slides>14</Slides>
  <Notes>7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10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25" baseType="lpstr">
      <vt:lpstr>Calibri</vt:lpstr>
      <vt:lpstr>Georgia</vt:lpstr>
      <vt:lpstr>Helvetica Light</vt:lpstr>
      <vt:lpstr>Helvetica Neue</vt:lpstr>
      <vt:lpstr>linecons</vt:lpstr>
      <vt:lpstr>Raleway Medium</vt:lpstr>
      <vt:lpstr>Raleway Regular</vt:lpstr>
      <vt:lpstr>Raleway SemiBold</vt:lpstr>
      <vt:lpstr>Roboto Regular</vt:lpstr>
      <vt:lpstr>Titillium</vt:lpstr>
      <vt:lpstr>White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Reka</dc:creator>
  <cp:lastModifiedBy>Óvoda</cp:lastModifiedBy>
  <cp:revision>85</cp:revision>
  <dcterms:modified xsi:type="dcterms:W3CDTF">2020-04-08T15:21:35Z</dcterms:modified>
</cp:coreProperties>
</file>